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12192000"/>
  <p:notesSz cx="6858000" cy="9144000"/>
  <p:embeddedFontLst>
    <p:embeddedFont>
      <p:font typeface="Century Gothic"/>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3" roundtripDataSignature="AMtx7mjk2tM8BZf4vPweH/dVqnN7qjp9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1A58ED3-45C0-46EF-B1F5-395FD813F58F}">
  <a:tblStyle styleId="{11A58ED3-45C0-46EF-B1F5-395FD813F58F}"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DF5"/>
          </a:solidFill>
        </a:fill>
      </a:tcStyle>
    </a:wholeTbl>
    <a:band1H>
      <a:tcTxStyle b="off" i="off"/>
      <a:tcStyle>
        <a:fill>
          <a:solidFill>
            <a:srgbClr val="CAD8EC"/>
          </a:solidFill>
        </a:fill>
      </a:tcStyle>
    </a:band1H>
    <a:band2H>
      <a:tcTxStyle b="off" i="off"/>
    </a:band2H>
    <a:band1V>
      <a:tcTxStyle b="off" i="off"/>
      <a:tcStyle>
        <a:fill>
          <a:solidFill>
            <a:srgbClr val="CAD8EC"/>
          </a:solidFill>
        </a:fill>
      </a:tcStyle>
    </a:band1V>
    <a:band2V>
      <a:tcTxStyle b="off" i="off"/>
    </a:band2V>
    <a:lastCol>
      <a:tcTxStyle b="on" i="off">
        <a:font>
          <a:latin typeface="Calibri"/>
          <a:ea typeface="Calibri"/>
          <a:cs typeface="Calibri"/>
        </a:font>
        <a:schemeClr val="lt1"/>
      </a:tcTxStyle>
      <a:tcStyle>
        <a:fill>
          <a:solidFill>
            <a:schemeClr val="accent3"/>
          </a:solidFill>
        </a:fill>
      </a:tcStyle>
    </a:lastCol>
    <a:firstCol>
      <a:tcTxStyle b="on" i="off">
        <a:font>
          <a:latin typeface="Calibri"/>
          <a:ea typeface="Calibri"/>
          <a:cs typeface="Calibri"/>
        </a:font>
        <a:schemeClr val="lt1"/>
      </a:tcTxStyle>
      <a:tcStyle>
        <a:fill>
          <a:solidFill>
            <a:schemeClr val="accent3"/>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CenturyGothic-bold.fntdata"/><Relationship Id="rId11" Type="http://schemas.openxmlformats.org/officeDocument/2006/relationships/slide" Target="slides/slide5.xml"/><Relationship Id="rId22" Type="http://schemas.openxmlformats.org/officeDocument/2006/relationships/font" Target="fonts/CenturyGothic-boldItalic.fntdata"/><Relationship Id="rId10" Type="http://schemas.openxmlformats.org/officeDocument/2006/relationships/slide" Target="slides/slide4.xml"/><Relationship Id="rId21" Type="http://schemas.openxmlformats.org/officeDocument/2006/relationships/font" Target="fonts/CenturyGothic-italic.fntdata"/><Relationship Id="rId13" Type="http://schemas.openxmlformats.org/officeDocument/2006/relationships/slide" Target="slides/slide7.xml"/><Relationship Id="rId12" Type="http://schemas.openxmlformats.org/officeDocument/2006/relationships/slide" Target="slides/slide6.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font" Target="fonts/CenturyGothic-regular.fnt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100"/>
              <a:t>Introductions</a:t>
            </a:r>
            <a:endParaRPr/>
          </a:p>
          <a:p>
            <a:pPr indent="0" lvl="0" marL="0" rtl="0" algn="l">
              <a:lnSpc>
                <a:spcPct val="100000"/>
              </a:lnSpc>
              <a:spcBef>
                <a:spcPts val="0"/>
              </a:spcBef>
              <a:spcAft>
                <a:spcPts val="0"/>
              </a:spcAft>
              <a:buSzPts val="1400"/>
              <a:buNone/>
            </a:pPr>
            <a:r>
              <a:rPr lang="en-GB" sz="1100"/>
              <a:t>Very warm welcome</a:t>
            </a:r>
            <a:endParaRPr/>
          </a:p>
          <a:p>
            <a:pPr indent="0" lvl="0" marL="0" rtl="0" algn="l">
              <a:lnSpc>
                <a:spcPct val="100000"/>
              </a:lnSpc>
              <a:spcBef>
                <a:spcPts val="0"/>
              </a:spcBef>
              <a:spcAft>
                <a:spcPts val="0"/>
              </a:spcAft>
              <a:buSzPts val="1400"/>
              <a:buNone/>
            </a:pPr>
            <a:r>
              <a:rPr lang="en-GB" sz="1100"/>
              <a:t>Congratulations on headship</a:t>
            </a:r>
            <a:endParaRPr/>
          </a:p>
          <a:p>
            <a:pPr indent="0" lvl="0" marL="0" rtl="0" algn="l">
              <a:lnSpc>
                <a:spcPct val="100000"/>
              </a:lnSpc>
              <a:spcBef>
                <a:spcPts val="0"/>
              </a:spcBef>
              <a:spcAft>
                <a:spcPts val="0"/>
              </a:spcAft>
              <a:buSzPts val="1400"/>
              <a:buNone/>
            </a:pPr>
            <a:r>
              <a:rPr lang="en-GB" sz="1100"/>
              <a:t>Exciting that this programme is now open to those in the first five years of headship</a:t>
            </a:r>
            <a:endParaRPr/>
          </a:p>
        </p:txBody>
      </p:sp>
      <p:sp>
        <p:nvSpPr>
          <p:cNvPr id="204" name="Google Shape;20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100"/>
              <a:t>Apologies for the amount of text here, but you will receive these slides and they do provide clarity on the audit process.</a:t>
            </a:r>
            <a:endParaRPr/>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b="1" lang="en-GB" sz="1100"/>
              <a:t>Let’s look at the audit.</a:t>
            </a:r>
            <a:endParaRPr/>
          </a:p>
          <a:p>
            <a:pPr indent="0" lvl="0" marL="0" rtl="0" algn="l">
              <a:lnSpc>
                <a:spcPct val="100000"/>
              </a:lnSpc>
              <a:spcBef>
                <a:spcPts val="0"/>
              </a:spcBef>
              <a:spcAft>
                <a:spcPts val="0"/>
              </a:spcAft>
              <a:buSzPts val="1400"/>
              <a:buNone/>
            </a:pPr>
            <a:r>
              <a:t/>
            </a:r>
            <a:endParaRPr b="1" sz="1100"/>
          </a:p>
          <a:p>
            <a:pPr indent="0" lvl="0" marL="0" rtl="0" algn="l">
              <a:lnSpc>
                <a:spcPct val="100000"/>
              </a:lnSpc>
              <a:spcBef>
                <a:spcPts val="0"/>
              </a:spcBef>
              <a:spcAft>
                <a:spcPts val="0"/>
              </a:spcAft>
              <a:buSzPts val="1400"/>
              <a:buNone/>
            </a:pPr>
            <a:r>
              <a:rPr b="1" lang="en-GB" sz="1100"/>
              <a:t>Please note at the top it says use your log in for Canvas – this is for those doing NPQH with us currently.</a:t>
            </a:r>
            <a:endParaRPr/>
          </a:p>
          <a:p>
            <a:pPr indent="0" lvl="0" marL="0" rtl="0" algn="l">
              <a:lnSpc>
                <a:spcPct val="100000"/>
              </a:lnSpc>
              <a:spcBef>
                <a:spcPts val="0"/>
              </a:spcBef>
              <a:spcAft>
                <a:spcPts val="0"/>
              </a:spcAft>
              <a:buSzPts val="1400"/>
              <a:buNone/>
            </a:pPr>
            <a:r>
              <a:rPr b="1" lang="en-GB" sz="1100"/>
              <a:t>If you are NOT doing NPQH with us, please just use your email address – the one you used when you applied.</a:t>
            </a:r>
            <a:endParaRPr/>
          </a:p>
        </p:txBody>
      </p:sp>
      <p:sp>
        <p:nvSpPr>
          <p:cNvPr id="265" name="Google Shape;26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100"/>
              <a:t>This is the background to the programme – DfE providing funding for support for new headteachers</a:t>
            </a:r>
            <a:endParaRPr/>
          </a:p>
          <a:p>
            <a:pPr indent="0" lvl="0" marL="0" rtl="0" algn="l">
              <a:lnSpc>
                <a:spcPct val="100000"/>
              </a:lnSpc>
              <a:spcBef>
                <a:spcPts val="0"/>
              </a:spcBef>
              <a:spcAft>
                <a:spcPts val="0"/>
              </a:spcAft>
              <a:buSzPts val="1400"/>
              <a:buNone/>
            </a:pPr>
            <a:r>
              <a:rPr lang="en-GB" sz="1100"/>
              <a:t>£800 per participant</a:t>
            </a:r>
            <a:endParaRPr/>
          </a:p>
          <a:p>
            <a:pPr indent="0" lvl="0" marL="0" rtl="0" algn="l">
              <a:lnSpc>
                <a:spcPct val="100000"/>
              </a:lnSpc>
              <a:spcBef>
                <a:spcPts val="0"/>
              </a:spcBef>
              <a:spcAft>
                <a:spcPts val="0"/>
              </a:spcAft>
              <a:buSzPts val="1400"/>
              <a:buNone/>
            </a:pPr>
            <a:r>
              <a:rPr lang="en-GB" sz="1100"/>
              <a:t>Structured </a:t>
            </a:r>
            <a:r>
              <a:rPr b="1" lang="en-GB" sz="1100"/>
              <a:t>unassessed </a:t>
            </a:r>
            <a:endParaRPr/>
          </a:p>
          <a:p>
            <a:pPr indent="0" lvl="0" marL="0" rtl="0" algn="l">
              <a:lnSpc>
                <a:spcPct val="100000"/>
              </a:lnSpc>
              <a:spcBef>
                <a:spcPts val="0"/>
              </a:spcBef>
              <a:spcAft>
                <a:spcPts val="0"/>
              </a:spcAft>
              <a:buSzPts val="1400"/>
              <a:buNone/>
            </a:pPr>
            <a:r>
              <a:rPr b="1" lang="en-GB" sz="1100"/>
              <a:t>Self-led</a:t>
            </a:r>
            <a:endParaRPr/>
          </a:p>
        </p:txBody>
      </p:sp>
      <p:sp>
        <p:nvSpPr>
          <p:cNvPr id="210" name="Google Shape;21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100"/>
              <a:t>The Early Headship Coaching Offer (formerly ASO) is for all new headteachers regardless of phase or context.</a:t>
            </a:r>
            <a:endParaRPr/>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lang="en-GB" sz="1100"/>
              <a:t>The EHCO is based on the ten core areas of the reformed NPQH to continue leadership development on from the NPQH programme and the Headteachers’ Standards 2020 </a:t>
            </a:r>
            <a:endParaRPr/>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lang="en-GB" sz="1100"/>
              <a:t>If you are on the NPQH programme currently – since Autumn 2021 – these core areas will be increasingly familiar to you. The learning on the EHCO will compliment and extend that provided through the NPQH.</a:t>
            </a:r>
            <a:endParaRPr/>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lang="en-GB" sz="1100"/>
              <a:t>As long as you are within the first </a:t>
            </a:r>
            <a:r>
              <a:rPr b="1" lang="en-GB" sz="1100"/>
              <a:t>five</a:t>
            </a:r>
            <a:r>
              <a:rPr lang="en-GB" sz="1100"/>
              <a:t> years of headship and you have taken or are currently taking an NPQH, you are eligible for this programme.</a:t>
            </a:r>
            <a:endParaRPr/>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lang="en-GB" sz="1100"/>
              <a:t>It does not matter which provider you did your programme with. There will be a check that you have done this to ensure your eligibility. </a:t>
            </a:r>
            <a:endParaRPr/>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lang="en-GB" sz="1100"/>
              <a:t>Participants are required to register on the DfE portal to access the funding.</a:t>
            </a:r>
            <a:endParaRPr/>
          </a:p>
        </p:txBody>
      </p:sp>
      <p:sp>
        <p:nvSpPr>
          <p:cNvPr id="217" name="Google Shape;21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100"/>
              <a:t>When devising this programme, we have carefully considered a new head’s workload and so it is personalised and that means you will not be undertaking activities for the sake of it – only if they are relevant to you. </a:t>
            </a:r>
            <a:endParaRPr/>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lang="en-GB" sz="1100"/>
              <a:t>The duration of the programme is over four terms, so there is plenty of time to access resources and activities.</a:t>
            </a:r>
            <a:endParaRPr/>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lang="en-GB" sz="1100"/>
              <a:t>Much of the programme will be delivered virtually, so you will not be required to take time out of school.</a:t>
            </a:r>
            <a:endParaRPr/>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lang="en-GB" sz="1100"/>
              <a:t>The coaching pathway will be informed by a skills audit and this will be further supported by a coaching conversation from a leadership coach, which you undertake following completion of the audit. More details of that will follow in a minute.</a:t>
            </a:r>
            <a:endParaRPr/>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lang="en-GB" sz="1100"/>
              <a:t>There will be opportunities to connect with other new headteachers in a learning support network and also to gain valuable insight from expert leaders in small groups. </a:t>
            </a:r>
            <a:endParaRPr/>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lang="en-GB" sz="1100"/>
              <a:t>As this programme is personalised and unassessed, there is no requirement for a sponsor or mentor. It is about you and for you.</a:t>
            </a:r>
            <a:endParaRPr/>
          </a:p>
        </p:txBody>
      </p:sp>
      <p:sp>
        <p:nvSpPr>
          <p:cNvPr id="224" name="Google Shape;22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100"/>
              <a:t>Programme aligned to the NPQH ten content areas and the Headteachers’ Standards 2020. All activities based around the participant’s chosen priority content areas.</a:t>
            </a:r>
            <a:endParaRPr/>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lang="en-GB" sz="1100"/>
              <a:t>MUST attend the peer-led network support, your coaching appointments and the powerful leadership conversation groups – aligned to your areas of focus.</a:t>
            </a:r>
            <a:endParaRPr/>
          </a:p>
          <a:p>
            <a:pPr indent="0" lvl="0" marL="0" rtl="0" algn="l">
              <a:lnSpc>
                <a:spcPct val="100000"/>
              </a:lnSpc>
              <a:spcBef>
                <a:spcPts val="0"/>
              </a:spcBef>
              <a:spcAft>
                <a:spcPts val="0"/>
              </a:spcAft>
              <a:buSzPts val="1400"/>
              <a:buNone/>
            </a:pPr>
            <a:r>
              <a:t/>
            </a:r>
            <a:endParaRPr sz="1100"/>
          </a:p>
        </p:txBody>
      </p:sp>
      <p:sp>
        <p:nvSpPr>
          <p:cNvPr id="231" name="Google Shape;23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100"/>
              <a:t>This shows the programme in a really clear way.</a:t>
            </a:r>
            <a:endParaRPr/>
          </a:p>
        </p:txBody>
      </p:sp>
      <p:sp>
        <p:nvSpPr>
          <p:cNvPr id="237" name="Google Shape;23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100"/>
              <a:t>These are the core areas you are familiar with and form the basis for the structure of the programme.</a:t>
            </a:r>
            <a:endParaRPr/>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lang="en-GB" sz="1100"/>
              <a:t>The library will be sorted into these ten areas and you will be given access to the </a:t>
            </a:r>
            <a:r>
              <a:rPr b="1" lang="en-GB" sz="1100"/>
              <a:t>three</a:t>
            </a:r>
            <a:r>
              <a:rPr lang="en-GB" sz="1100"/>
              <a:t> areas you have highlighted. If you were given access to it all it would create overload, and this is not the purpose of the EHCO – again, this highlights the need to make your initial choices wisely and why we have given coach support with this.</a:t>
            </a:r>
            <a:endParaRPr/>
          </a:p>
        </p:txBody>
      </p:sp>
      <p:sp>
        <p:nvSpPr>
          <p:cNvPr id="244" name="Google Shape;24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sz="1100"/>
              <a:t>These are the first 5 of the 10 core areas from the NPQH and Headteachers’ Standards, which will form the basis of your needs analysis. You will highlight three priority areas where you want to develop your knowledge further and this will form your learning pathway. </a:t>
            </a:r>
            <a:endParaRPr/>
          </a:p>
          <a:p>
            <a:pPr indent="0" lvl="0" marL="0" rtl="0" algn="l">
              <a:lnSpc>
                <a:spcPct val="100000"/>
              </a:lnSpc>
              <a:spcBef>
                <a:spcPts val="0"/>
              </a:spcBef>
              <a:spcAft>
                <a:spcPts val="0"/>
              </a:spcAft>
              <a:buClr>
                <a:schemeClr val="dk1"/>
              </a:buClr>
              <a:buSzPts val="1100"/>
              <a:buFont typeface="Arial"/>
              <a:buNone/>
            </a:pPr>
            <a:r>
              <a:t/>
            </a:r>
            <a:endParaRPr sz="1100"/>
          </a:p>
          <a:p>
            <a:pPr indent="0" lvl="0" marL="0" rtl="0" algn="l">
              <a:lnSpc>
                <a:spcPct val="100000"/>
              </a:lnSpc>
              <a:spcBef>
                <a:spcPts val="0"/>
              </a:spcBef>
              <a:spcAft>
                <a:spcPts val="0"/>
              </a:spcAft>
              <a:buClr>
                <a:schemeClr val="dk1"/>
              </a:buClr>
              <a:buSzPts val="1100"/>
              <a:buFont typeface="Arial"/>
              <a:buNone/>
            </a:pPr>
            <a:r>
              <a:rPr lang="en-GB" sz="1100"/>
              <a:t>We will show you the next sheet and then the actual audit so you can see how it is formatted.</a:t>
            </a:r>
            <a:endParaRPr/>
          </a:p>
        </p:txBody>
      </p:sp>
      <p:sp>
        <p:nvSpPr>
          <p:cNvPr id="251" name="Google Shape;25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lang="en-GB"/>
              <a:t>2nd 5 of the 10</a:t>
            </a:r>
            <a:endParaRPr/>
          </a:p>
        </p:txBody>
      </p:sp>
      <p:sp>
        <p:nvSpPr>
          <p:cNvPr id="258" name="Google Shape;25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2.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ic Slide Title with Picture" showMasterSp="0">
  <p:cSld name="Generic Slide Title with Picture">
    <p:spTree>
      <p:nvGrpSpPr>
        <p:cNvPr id="14" name="Shape 14"/>
        <p:cNvGrpSpPr/>
        <p:nvPr/>
      </p:nvGrpSpPr>
      <p:grpSpPr>
        <a:xfrm>
          <a:off x="0" y="0"/>
          <a:ext cx="0" cy="0"/>
          <a:chOff x="0" y="0"/>
          <a:chExt cx="0" cy="0"/>
        </a:xfrm>
      </p:grpSpPr>
      <p:pic>
        <p:nvPicPr>
          <p:cNvPr id="15" name="Google Shape;15;p15"/>
          <p:cNvPicPr preferRelativeResize="0"/>
          <p:nvPr/>
        </p:nvPicPr>
        <p:blipFill rotWithShape="1">
          <a:blip r:embed="rId2">
            <a:alphaModFix/>
          </a:blip>
          <a:srcRect b="0" l="0" r="0" t="0"/>
          <a:stretch/>
        </p:blipFill>
        <p:spPr>
          <a:xfrm>
            <a:off x="4141" y="3000"/>
            <a:ext cx="12181904" cy="6852321"/>
          </a:xfrm>
          <a:prstGeom prst="rect">
            <a:avLst/>
          </a:prstGeom>
          <a:noFill/>
          <a:ln>
            <a:noFill/>
          </a:ln>
        </p:spPr>
      </p:pic>
      <p:sp>
        <p:nvSpPr>
          <p:cNvPr id="16" name="Google Shape;16;p15"/>
          <p:cNvSpPr txBox="1"/>
          <p:nvPr>
            <p:ph type="ctrTitle"/>
          </p:nvPr>
        </p:nvSpPr>
        <p:spPr>
          <a:xfrm>
            <a:off x="1524001" y="3438940"/>
            <a:ext cx="4196862" cy="190758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Calibri"/>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5"/>
          <p:cNvSpPr txBox="1"/>
          <p:nvPr>
            <p:ph idx="1" type="subTitle"/>
          </p:nvPr>
        </p:nvSpPr>
        <p:spPr>
          <a:xfrm>
            <a:off x="1524000" y="5645428"/>
            <a:ext cx="5214730" cy="72555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rgbClr val="000000"/>
              </a:buClr>
              <a:buSzPts val="1800"/>
              <a:buNone/>
              <a:defRPr sz="1800"/>
            </a:lvl3pPr>
            <a:lvl4pPr lvl="3" algn="ctr">
              <a:lnSpc>
                <a:spcPct val="90000"/>
              </a:lnSpc>
              <a:spcBef>
                <a:spcPts val="500"/>
              </a:spcBef>
              <a:spcAft>
                <a:spcPts val="0"/>
              </a:spcAft>
              <a:buClr>
                <a:srgbClr val="000000"/>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8" name="Google Shape;18;p15"/>
          <p:cNvPicPr preferRelativeResize="0"/>
          <p:nvPr/>
        </p:nvPicPr>
        <p:blipFill rotWithShape="1">
          <a:blip r:embed="rId3">
            <a:alphaModFix/>
          </a:blip>
          <a:srcRect b="0" l="0" r="0" t="0"/>
          <a:stretch/>
        </p:blipFill>
        <p:spPr>
          <a:xfrm>
            <a:off x="5885889" y="1688400"/>
            <a:ext cx="3428861" cy="3428861"/>
          </a:xfrm>
          <a:prstGeom prst="ellipse">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PQEL Slide Title" showMasterSp="0">
  <p:cSld name="NPQEL Slide Title">
    <p:spTree>
      <p:nvGrpSpPr>
        <p:cNvPr id="61" name="Shape 61"/>
        <p:cNvGrpSpPr/>
        <p:nvPr/>
      </p:nvGrpSpPr>
      <p:grpSpPr>
        <a:xfrm>
          <a:off x="0" y="0"/>
          <a:ext cx="0" cy="0"/>
          <a:chOff x="0" y="0"/>
          <a:chExt cx="0" cy="0"/>
        </a:xfrm>
      </p:grpSpPr>
      <p:pic>
        <p:nvPicPr>
          <p:cNvPr id="62" name="Google Shape;62;p26"/>
          <p:cNvPicPr preferRelativeResize="0"/>
          <p:nvPr/>
        </p:nvPicPr>
        <p:blipFill rotWithShape="1">
          <a:blip r:embed="rId2">
            <a:alphaModFix/>
          </a:blip>
          <a:srcRect b="0" l="0" r="0" t="0"/>
          <a:stretch/>
        </p:blipFill>
        <p:spPr>
          <a:xfrm>
            <a:off x="4141" y="3000"/>
            <a:ext cx="12181904" cy="6852321"/>
          </a:xfrm>
          <a:prstGeom prst="rect">
            <a:avLst/>
          </a:prstGeom>
          <a:noFill/>
          <a:ln>
            <a:noFill/>
          </a:ln>
        </p:spPr>
      </p:pic>
      <p:sp>
        <p:nvSpPr>
          <p:cNvPr id="63" name="Google Shape;63;p26"/>
          <p:cNvSpPr/>
          <p:nvPr>
            <p:ph idx="2" type="pic"/>
          </p:nvPr>
        </p:nvSpPr>
        <p:spPr>
          <a:xfrm>
            <a:off x="5874165" y="1698900"/>
            <a:ext cx="3418922" cy="3418922"/>
          </a:xfrm>
          <a:prstGeom prst="ellipse">
            <a:avLst/>
          </a:prstGeom>
          <a:solidFill>
            <a:schemeClr val="lt2"/>
          </a:solidFill>
          <a:ln>
            <a:noFill/>
          </a:ln>
        </p:spPr>
      </p:sp>
      <p:sp>
        <p:nvSpPr>
          <p:cNvPr id="64" name="Google Shape;64;p26"/>
          <p:cNvSpPr txBox="1"/>
          <p:nvPr>
            <p:ph type="ctrTitle"/>
          </p:nvPr>
        </p:nvSpPr>
        <p:spPr>
          <a:xfrm>
            <a:off x="1524001" y="3438940"/>
            <a:ext cx="4196862" cy="190758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Calibri"/>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6"/>
          <p:cNvSpPr txBox="1"/>
          <p:nvPr>
            <p:ph idx="1" type="subTitle"/>
          </p:nvPr>
        </p:nvSpPr>
        <p:spPr>
          <a:xfrm>
            <a:off x="1524000" y="5645428"/>
            <a:ext cx="5214730" cy="72555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rgbClr val="000000"/>
              </a:buClr>
              <a:buSzPts val="1800"/>
              <a:buNone/>
              <a:defRPr sz="1800"/>
            </a:lvl3pPr>
            <a:lvl4pPr lvl="3" algn="ctr">
              <a:lnSpc>
                <a:spcPct val="90000"/>
              </a:lnSpc>
              <a:spcBef>
                <a:spcPts val="500"/>
              </a:spcBef>
              <a:spcAft>
                <a:spcPts val="0"/>
              </a:spcAft>
              <a:buClr>
                <a:srgbClr val="000000"/>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66" name="Google Shape;66;p26"/>
          <p:cNvPicPr preferRelativeResize="0"/>
          <p:nvPr/>
        </p:nvPicPr>
        <p:blipFill rotWithShape="1">
          <a:blip r:embed="rId3">
            <a:alphaModFix/>
          </a:blip>
          <a:srcRect b="0" l="0" r="0" t="0"/>
          <a:stretch/>
        </p:blipFill>
        <p:spPr>
          <a:xfrm>
            <a:off x="5855311" y="1649691"/>
            <a:ext cx="3486140" cy="348614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ditable Slide Title" showMasterSp="0">
  <p:cSld name="Editable Slide Title">
    <p:spTree>
      <p:nvGrpSpPr>
        <p:cNvPr id="67" name="Shape 67"/>
        <p:cNvGrpSpPr/>
        <p:nvPr/>
      </p:nvGrpSpPr>
      <p:grpSpPr>
        <a:xfrm>
          <a:off x="0" y="0"/>
          <a:ext cx="0" cy="0"/>
          <a:chOff x="0" y="0"/>
          <a:chExt cx="0" cy="0"/>
        </a:xfrm>
      </p:grpSpPr>
      <p:pic>
        <p:nvPicPr>
          <p:cNvPr id="68" name="Google Shape;68;p27"/>
          <p:cNvPicPr preferRelativeResize="0"/>
          <p:nvPr/>
        </p:nvPicPr>
        <p:blipFill rotWithShape="1">
          <a:blip r:embed="rId2">
            <a:alphaModFix/>
          </a:blip>
          <a:srcRect b="0" l="0" r="0" t="0"/>
          <a:stretch/>
        </p:blipFill>
        <p:spPr>
          <a:xfrm>
            <a:off x="4141" y="3000"/>
            <a:ext cx="12181904" cy="6852321"/>
          </a:xfrm>
          <a:prstGeom prst="rect">
            <a:avLst/>
          </a:prstGeom>
          <a:noFill/>
          <a:ln>
            <a:noFill/>
          </a:ln>
        </p:spPr>
      </p:pic>
      <p:sp>
        <p:nvSpPr>
          <p:cNvPr id="69" name="Google Shape;69;p27"/>
          <p:cNvSpPr/>
          <p:nvPr>
            <p:ph idx="2" type="pic"/>
          </p:nvPr>
        </p:nvSpPr>
        <p:spPr>
          <a:xfrm>
            <a:off x="5874165" y="1698900"/>
            <a:ext cx="3418922" cy="3418922"/>
          </a:xfrm>
          <a:prstGeom prst="ellipse">
            <a:avLst/>
          </a:prstGeom>
          <a:solidFill>
            <a:schemeClr val="lt2"/>
          </a:solidFill>
          <a:ln>
            <a:noFill/>
          </a:ln>
        </p:spPr>
      </p:sp>
      <p:sp>
        <p:nvSpPr>
          <p:cNvPr id="70" name="Google Shape;70;p27"/>
          <p:cNvSpPr txBox="1"/>
          <p:nvPr>
            <p:ph type="ctrTitle"/>
          </p:nvPr>
        </p:nvSpPr>
        <p:spPr>
          <a:xfrm>
            <a:off x="1524001" y="3438940"/>
            <a:ext cx="4196862" cy="190758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Calibri"/>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7"/>
          <p:cNvSpPr txBox="1"/>
          <p:nvPr>
            <p:ph idx="1" type="subTitle"/>
          </p:nvPr>
        </p:nvSpPr>
        <p:spPr>
          <a:xfrm>
            <a:off x="1524000" y="5645428"/>
            <a:ext cx="5214730" cy="72555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rgbClr val="000000"/>
              </a:buClr>
              <a:buSzPts val="1800"/>
              <a:buNone/>
              <a:defRPr sz="1800"/>
            </a:lvl3pPr>
            <a:lvl4pPr lvl="3" algn="ctr">
              <a:lnSpc>
                <a:spcPct val="90000"/>
              </a:lnSpc>
              <a:spcBef>
                <a:spcPts val="500"/>
              </a:spcBef>
              <a:spcAft>
                <a:spcPts val="0"/>
              </a:spcAft>
              <a:buClr>
                <a:srgbClr val="000000"/>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72" name="Shape 72"/>
        <p:cNvGrpSpPr/>
        <p:nvPr/>
      </p:nvGrpSpPr>
      <p:grpSpPr>
        <a:xfrm>
          <a:off x="0" y="0"/>
          <a:ext cx="0" cy="0"/>
          <a:chOff x="0" y="0"/>
          <a:chExt cx="0" cy="0"/>
        </a:xfrm>
      </p:grpSpPr>
      <p:sp>
        <p:nvSpPr>
          <p:cNvPr id="73" name="Google Shape;73;p28"/>
          <p:cNvSpPr txBox="1"/>
          <p:nvPr>
            <p:ph type="title"/>
          </p:nvPr>
        </p:nvSpPr>
        <p:spPr>
          <a:xfrm>
            <a:off x="831850" y="1841157"/>
            <a:ext cx="5358885" cy="24713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8"/>
          <p:cNvSpPr txBox="1"/>
          <p:nvPr>
            <p:ph idx="1" type="body"/>
          </p:nvPr>
        </p:nvSpPr>
        <p:spPr>
          <a:xfrm>
            <a:off x="831850" y="4589464"/>
            <a:ext cx="6001436" cy="10822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AED9"/>
              </a:buClr>
              <a:buSzPts val="2400"/>
              <a:buNone/>
              <a:defRPr sz="2400">
                <a:solidFill>
                  <a:srgbClr val="88AED9"/>
                </a:solidFill>
              </a:defRPr>
            </a:lvl1pPr>
            <a:lvl2pPr indent="-228600" lvl="1" marL="914400" algn="l">
              <a:lnSpc>
                <a:spcPct val="90000"/>
              </a:lnSpc>
              <a:spcBef>
                <a:spcPts val="500"/>
              </a:spcBef>
              <a:spcAft>
                <a:spcPts val="0"/>
              </a:spcAft>
              <a:buSzPts val="2000"/>
              <a:buNone/>
              <a:defRPr sz="2000">
                <a:solidFill>
                  <a:srgbClr val="88AED9"/>
                </a:solidFill>
              </a:defRPr>
            </a:lvl2pPr>
            <a:lvl3pPr indent="-228600" lvl="2" marL="1371600" algn="l">
              <a:lnSpc>
                <a:spcPct val="90000"/>
              </a:lnSpc>
              <a:spcBef>
                <a:spcPts val="500"/>
              </a:spcBef>
              <a:spcAft>
                <a:spcPts val="0"/>
              </a:spcAft>
              <a:buClr>
                <a:srgbClr val="88AED9"/>
              </a:buClr>
              <a:buSzPts val="1800"/>
              <a:buNone/>
              <a:defRPr sz="1800">
                <a:solidFill>
                  <a:srgbClr val="88AED9"/>
                </a:solidFill>
              </a:defRPr>
            </a:lvl3pPr>
            <a:lvl4pPr indent="-228600" lvl="3" marL="1828800" algn="l">
              <a:lnSpc>
                <a:spcPct val="90000"/>
              </a:lnSpc>
              <a:spcBef>
                <a:spcPts val="500"/>
              </a:spcBef>
              <a:spcAft>
                <a:spcPts val="0"/>
              </a:spcAft>
              <a:buClr>
                <a:srgbClr val="88AED9"/>
              </a:buClr>
              <a:buSzPts val="1600"/>
              <a:buNone/>
              <a:defRPr sz="1600">
                <a:solidFill>
                  <a:srgbClr val="88AED9"/>
                </a:solidFill>
              </a:defRPr>
            </a:lvl4pPr>
            <a:lvl5pPr indent="-228600" lvl="4" marL="2286000" algn="l">
              <a:lnSpc>
                <a:spcPct val="90000"/>
              </a:lnSpc>
              <a:spcBef>
                <a:spcPts val="500"/>
              </a:spcBef>
              <a:spcAft>
                <a:spcPts val="0"/>
              </a:spcAft>
              <a:buClr>
                <a:srgbClr val="88AED9"/>
              </a:buClr>
              <a:buSzPts val="1600"/>
              <a:buNone/>
              <a:defRPr sz="1600">
                <a:solidFill>
                  <a:srgbClr val="88AED9"/>
                </a:solidFill>
              </a:defRPr>
            </a:lvl5pPr>
            <a:lvl6pPr indent="-228600" lvl="5" marL="2743200" algn="l">
              <a:lnSpc>
                <a:spcPct val="90000"/>
              </a:lnSpc>
              <a:spcBef>
                <a:spcPts val="500"/>
              </a:spcBef>
              <a:spcAft>
                <a:spcPts val="0"/>
              </a:spcAft>
              <a:buClr>
                <a:srgbClr val="88AED9"/>
              </a:buClr>
              <a:buSzPts val="1600"/>
              <a:buNone/>
              <a:defRPr sz="1600">
                <a:solidFill>
                  <a:srgbClr val="88AED9"/>
                </a:solidFill>
              </a:defRPr>
            </a:lvl6pPr>
            <a:lvl7pPr indent="-228600" lvl="6" marL="3200400" algn="l">
              <a:lnSpc>
                <a:spcPct val="90000"/>
              </a:lnSpc>
              <a:spcBef>
                <a:spcPts val="500"/>
              </a:spcBef>
              <a:spcAft>
                <a:spcPts val="0"/>
              </a:spcAft>
              <a:buClr>
                <a:srgbClr val="88AED9"/>
              </a:buClr>
              <a:buSzPts val="1600"/>
              <a:buNone/>
              <a:defRPr sz="1600">
                <a:solidFill>
                  <a:srgbClr val="88AED9"/>
                </a:solidFill>
              </a:defRPr>
            </a:lvl7pPr>
            <a:lvl8pPr indent="-228600" lvl="7" marL="3657600" algn="l">
              <a:lnSpc>
                <a:spcPct val="90000"/>
              </a:lnSpc>
              <a:spcBef>
                <a:spcPts val="500"/>
              </a:spcBef>
              <a:spcAft>
                <a:spcPts val="0"/>
              </a:spcAft>
              <a:buClr>
                <a:srgbClr val="88AED9"/>
              </a:buClr>
              <a:buSzPts val="1600"/>
              <a:buNone/>
              <a:defRPr sz="1600">
                <a:solidFill>
                  <a:srgbClr val="88AED9"/>
                </a:solidFill>
              </a:defRPr>
            </a:lvl8pPr>
            <a:lvl9pPr indent="-228600" lvl="8" marL="4114800" algn="l">
              <a:lnSpc>
                <a:spcPct val="90000"/>
              </a:lnSpc>
              <a:spcBef>
                <a:spcPts val="500"/>
              </a:spcBef>
              <a:spcAft>
                <a:spcPts val="0"/>
              </a:spcAft>
              <a:buClr>
                <a:srgbClr val="88AED9"/>
              </a:buClr>
              <a:buSzPts val="1600"/>
              <a:buNone/>
              <a:defRPr sz="1600">
                <a:solidFill>
                  <a:srgbClr val="88AED9"/>
                </a:solidFill>
              </a:defRPr>
            </a:lvl9pPr>
          </a:lstStyle>
          <a:p/>
        </p:txBody>
      </p:sp>
      <p:sp>
        <p:nvSpPr>
          <p:cNvPr id="75" name="Google Shape;75;p28"/>
          <p:cNvSpPr txBox="1"/>
          <p:nvPr>
            <p:ph idx="12" type="sldNum"/>
          </p:nvPr>
        </p:nvSpPr>
        <p:spPr>
          <a:xfrm>
            <a:off x="7884590" y="6356350"/>
            <a:ext cx="40163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76" name="Google Shape;76;p28"/>
          <p:cNvSpPr/>
          <p:nvPr/>
        </p:nvSpPr>
        <p:spPr>
          <a:xfrm>
            <a:off x="5356954" y="-558562"/>
            <a:ext cx="3548899" cy="3548899"/>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 name="Google Shape;77;p28"/>
          <p:cNvSpPr/>
          <p:nvPr>
            <p:ph idx="2" type="pic"/>
          </p:nvPr>
        </p:nvSpPr>
        <p:spPr>
          <a:xfrm>
            <a:off x="7308464" y="1136822"/>
            <a:ext cx="5098526" cy="5098526"/>
          </a:xfrm>
          <a:prstGeom prst="ellipse">
            <a:avLst/>
          </a:prstGeom>
          <a:solidFill>
            <a:schemeClr val="lt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0000"/>
              </a:buClr>
              <a:buSzPts val="1800"/>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Clr>
                <a:srgbClr val="000000"/>
              </a:buClr>
              <a:buSzPts val="1800"/>
              <a:buChar char="•"/>
              <a:defRPr/>
            </a:lvl3pPr>
            <a:lvl4pPr indent="-342900" lvl="3" marL="1828800" algn="l">
              <a:lnSpc>
                <a:spcPct val="90000"/>
              </a:lnSpc>
              <a:spcBef>
                <a:spcPts val="500"/>
              </a:spcBef>
              <a:spcAft>
                <a:spcPts val="0"/>
              </a:spcAft>
              <a:buClr>
                <a:srgbClr val="000000"/>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0000"/>
              </a:buClr>
              <a:buSzPts val="1800"/>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Clr>
                <a:srgbClr val="000000"/>
              </a:buClr>
              <a:buSzPts val="1800"/>
              <a:buChar char="•"/>
              <a:defRPr/>
            </a:lvl3pPr>
            <a:lvl4pPr indent="-342900" lvl="3" marL="1828800" algn="l">
              <a:lnSpc>
                <a:spcPct val="90000"/>
              </a:lnSpc>
              <a:spcBef>
                <a:spcPts val="500"/>
              </a:spcBef>
              <a:spcAft>
                <a:spcPts val="0"/>
              </a:spcAft>
              <a:buClr>
                <a:srgbClr val="000000"/>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29"/>
          <p:cNvSpPr txBox="1"/>
          <p:nvPr>
            <p:ph idx="12" type="sldNum"/>
          </p:nvPr>
        </p:nvSpPr>
        <p:spPr>
          <a:xfrm>
            <a:off x="7884590" y="6356350"/>
            <a:ext cx="40163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3" name="Shape 83"/>
        <p:cNvGrpSpPr/>
        <p:nvPr/>
      </p:nvGrpSpPr>
      <p:grpSpPr>
        <a:xfrm>
          <a:off x="0" y="0"/>
          <a:ext cx="0" cy="0"/>
          <a:chOff x="0" y="0"/>
          <a:chExt cx="0" cy="0"/>
        </a:xfrm>
      </p:grpSpPr>
      <p:sp>
        <p:nvSpPr>
          <p:cNvPr id="84" name="Google Shape;84;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00000"/>
              </a:buClr>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Clr>
                <a:srgbClr val="000000"/>
              </a:buClr>
              <a:buSzPts val="1800"/>
              <a:buNone/>
              <a:defRPr b="1" sz="1800"/>
            </a:lvl3pPr>
            <a:lvl4pPr indent="-228600" lvl="3" marL="1828800" algn="l">
              <a:lnSpc>
                <a:spcPct val="90000"/>
              </a:lnSpc>
              <a:spcBef>
                <a:spcPts val="500"/>
              </a:spcBef>
              <a:spcAft>
                <a:spcPts val="0"/>
              </a:spcAft>
              <a:buClr>
                <a:srgbClr val="000000"/>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6" name="Google Shape;86;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0000"/>
              </a:buClr>
              <a:buSzPts val="1800"/>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Clr>
                <a:srgbClr val="000000"/>
              </a:buClr>
              <a:buSzPts val="1800"/>
              <a:buChar char="•"/>
              <a:defRPr/>
            </a:lvl3pPr>
            <a:lvl4pPr indent="-342900" lvl="3" marL="1828800" algn="l">
              <a:lnSpc>
                <a:spcPct val="90000"/>
              </a:lnSpc>
              <a:spcBef>
                <a:spcPts val="500"/>
              </a:spcBef>
              <a:spcAft>
                <a:spcPts val="0"/>
              </a:spcAft>
              <a:buClr>
                <a:srgbClr val="000000"/>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00000"/>
              </a:buClr>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Clr>
                <a:srgbClr val="000000"/>
              </a:buClr>
              <a:buSzPts val="1800"/>
              <a:buNone/>
              <a:defRPr b="1" sz="1800"/>
            </a:lvl3pPr>
            <a:lvl4pPr indent="-228600" lvl="3" marL="1828800" algn="l">
              <a:lnSpc>
                <a:spcPct val="90000"/>
              </a:lnSpc>
              <a:spcBef>
                <a:spcPts val="500"/>
              </a:spcBef>
              <a:spcAft>
                <a:spcPts val="0"/>
              </a:spcAft>
              <a:buClr>
                <a:srgbClr val="000000"/>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8" name="Google Shape;88;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0000"/>
              </a:buClr>
              <a:buSzPts val="1800"/>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Clr>
                <a:srgbClr val="000000"/>
              </a:buClr>
              <a:buSzPts val="1800"/>
              <a:buChar char="•"/>
              <a:defRPr/>
            </a:lvl3pPr>
            <a:lvl4pPr indent="-342900" lvl="3" marL="1828800" algn="l">
              <a:lnSpc>
                <a:spcPct val="90000"/>
              </a:lnSpc>
              <a:spcBef>
                <a:spcPts val="500"/>
              </a:spcBef>
              <a:spcAft>
                <a:spcPts val="0"/>
              </a:spcAft>
              <a:buClr>
                <a:srgbClr val="000000"/>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30"/>
          <p:cNvSpPr txBox="1"/>
          <p:nvPr>
            <p:ph idx="12" type="sldNum"/>
          </p:nvPr>
        </p:nvSpPr>
        <p:spPr>
          <a:xfrm>
            <a:off x="7884590" y="6356350"/>
            <a:ext cx="40163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31"/>
          <p:cNvSpPr txBox="1"/>
          <p:nvPr>
            <p:ph idx="12" type="sldNum"/>
          </p:nvPr>
        </p:nvSpPr>
        <p:spPr>
          <a:xfrm>
            <a:off x="7884590" y="6356350"/>
            <a:ext cx="40163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2" name="Shape 92"/>
        <p:cNvGrpSpPr/>
        <p:nvPr/>
      </p:nvGrpSpPr>
      <p:grpSpPr>
        <a:xfrm>
          <a:off x="0" y="0"/>
          <a:ext cx="0" cy="0"/>
          <a:chOff x="0" y="0"/>
          <a:chExt cx="0" cy="0"/>
        </a:xfrm>
      </p:grpSpPr>
      <p:sp>
        <p:nvSpPr>
          <p:cNvPr id="93" name="Google Shape;93;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0000"/>
              </a:buClr>
              <a:buSzPts val="3200"/>
              <a:buNone/>
              <a:defRPr sz="3200"/>
            </a:lvl1pPr>
            <a:lvl2pPr indent="-406400" lvl="1" marL="914400" algn="l">
              <a:lnSpc>
                <a:spcPct val="90000"/>
              </a:lnSpc>
              <a:spcBef>
                <a:spcPts val="500"/>
              </a:spcBef>
              <a:spcAft>
                <a:spcPts val="0"/>
              </a:spcAft>
              <a:buSzPts val="2800"/>
              <a:buChar char="•"/>
              <a:defRPr sz="2800"/>
            </a:lvl2pPr>
            <a:lvl3pPr indent="-381000" lvl="2" marL="1371600" algn="l">
              <a:lnSpc>
                <a:spcPct val="90000"/>
              </a:lnSpc>
              <a:spcBef>
                <a:spcPts val="500"/>
              </a:spcBef>
              <a:spcAft>
                <a:spcPts val="0"/>
              </a:spcAft>
              <a:buClr>
                <a:srgbClr val="000000"/>
              </a:buClr>
              <a:buSzPts val="2400"/>
              <a:buChar char="•"/>
              <a:defRPr sz="2400"/>
            </a:lvl3pPr>
            <a:lvl4pPr indent="-355600" lvl="3" marL="1828800" algn="l">
              <a:lnSpc>
                <a:spcPct val="90000"/>
              </a:lnSpc>
              <a:spcBef>
                <a:spcPts val="500"/>
              </a:spcBef>
              <a:spcAft>
                <a:spcPts val="0"/>
              </a:spcAft>
              <a:buClr>
                <a:srgbClr val="000000"/>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5" name="Google Shape;95;p32"/>
          <p:cNvSpPr txBox="1"/>
          <p:nvPr>
            <p:ph idx="2" type="body"/>
          </p:nvPr>
        </p:nvSpPr>
        <p:spPr>
          <a:xfrm>
            <a:off x="839788" y="2286000"/>
            <a:ext cx="3932237" cy="35829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0000"/>
              </a:buClr>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Clr>
                <a:srgbClr val="000000"/>
              </a:buClr>
              <a:buSzPts val="1200"/>
              <a:buNone/>
              <a:defRPr sz="1200"/>
            </a:lvl3pPr>
            <a:lvl4pPr indent="-228600" lvl="3" marL="1828800" algn="l">
              <a:lnSpc>
                <a:spcPct val="90000"/>
              </a:lnSpc>
              <a:spcBef>
                <a:spcPts val="500"/>
              </a:spcBef>
              <a:spcAft>
                <a:spcPts val="0"/>
              </a:spcAft>
              <a:buClr>
                <a:srgbClr val="000000"/>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6" name="Google Shape;96;p32"/>
          <p:cNvSpPr txBox="1"/>
          <p:nvPr>
            <p:ph idx="12" type="sldNum"/>
          </p:nvPr>
        </p:nvSpPr>
        <p:spPr>
          <a:xfrm>
            <a:off x="7884590" y="6356350"/>
            <a:ext cx="40163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7" name="Shape 97"/>
        <p:cNvGrpSpPr/>
        <p:nvPr/>
      </p:nvGrpSpPr>
      <p:grpSpPr>
        <a:xfrm>
          <a:off x="0" y="0"/>
          <a:ext cx="0" cy="0"/>
          <a:chOff x="0" y="0"/>
          <a:chExt cx="0" cy="0"/>
        </a:xfrm>
      </p:grpSpPr>
      <p:sp>
        <p:nvSpPr>
          <p:cNvPr id="98" name="Google Shape;98;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3"/>
          <p:cNvSpPr/>
          <p:nvPr>
            <p:ph idx="2" type="pic"/>
          </p:nvPr>
        </p:nvSpPr>
        <p:spPr>
          <a:xfrm>
            <a:off x="5183188" y="987425"/>
            <a:ext cx="6172200" cy="4873625"/>
          </a:xfrm>
          <a:prstGeom prst="rect">
            <a:avLst/>
          </a:prstGeom>
          <a:noFill/>
          <a:ln>
            <a:noFill/>
          </a:ln>
        </p:spPr>
      </p:sp>
      <p:sp>
        <p:nvSpPr>
          <p:cNvPr id="100" name="Google Shape;100;p33"/>
          <p:cNvSpPr txBox="1"/>
          <p:nvPr>
            <p:ph idx="1" type="body"/>
          </p:nvPr>
        </p:nvSpPr>
        <p:spPr>
          <a:xfrm>
            <a:off x="839788" y="2211858"/>
            <a:ext cx="3932237" cy="36571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0000"/>
              </a:buClr>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Clr>
                <a:srgbClr val="000000"/>
              </a:buClr>
              <a:buSzPts val="1200"/>
              <a:buNone/>
              <a:defRPr sz="1200"/>
            </a:lvl3pPr>
            <a:lvl4pPr indent="-228600" lvl="3" marL="1828800" algn="l">
              <a:lnSpc>
                <a:spcPct val="90000"/>
              </a:lnSpc>
              <a:spcBef>
                <a:spcPts val="500"/>
              </a:spcBef>
              <a:spcAft>
                <a:spcPts val="0"/>
              </a:spcAft>
              <a:buClr>
                <a:srgbClr val="000000"/>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1" name="Google Shape;101;p33"/>
          <p:cNvSpPr txBox="1"/>
          <p:nvPr>
            <p:ph idx="12" type="sldNum"/>
          </p:nvPr>
        </p:nvSpPr>
        <p:spPr>
          <a:xfrm>
            <a:off x="7884590" y="6356350"/>
            <a:ext cx="40163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p:cSld name="1_Picture with Caption">
    <p:spTree>
      <p:nvGrpSpPr>
        <p:cNvPr id="102" name="Shape 102"/>
        <p:cNvGrpSpPr/>
        <p:nvPr/>
      </p:nvGrpSpPr>
      <p:grpSpPr>
        <a:xfrm>
          <a:off x="0" y="0"/>
          <a:ext cx="0" cy="0"/>
          <a:chOff x="0" y="0"/>
          <a:chExt cx="0" cy="0"/>
        </a:xfrm>
      </p:grpSpPr>
      <p:sp>
        <p:nvSpPr>
          <p:cNvPr id="103" name="Google Shape;103;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34"/>
          <p:cNvSpPr/>
          <p:nvPr>
            <p:ph idx="2" type="pic"/>
          </p:nvPr>
        </p:nvSpPr>
        <p:spPr>
          <a:xfrm>
            <a:off x="5183188" y="0"/>
            <a:ext cx="7008812" cy="6857999"/>
          </a:xfrm>
          <a:prstGeom prst="rect">
            <a:avLst/>
          </a:prstGeom>
          <a:noFill/>
          <a:ln>
            <a:noFill/>
          </a:ln>
        </p:spPr>
      </p:sp>
      <p:sp>
        <p:nvSpPr>
          <p:cNvPr id="105" name="Google Shape;105;p34"/>
          <p:cNvSpPr txBox="1"/>
          <p:nvPr>
            <p:ph idx="1" type="body"/>
          </p:nvPr>
        </p:nvSpPr>
        <p:spPr>
          <a:xfrm>
            <a:off x="839788" y="2211858"/>
            <a:ext cx="3932237" cy="36571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0000"/>
              </a:buClr>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Clr>
                <a:srgbClr val="000000"/>
              </a:buClr>
              <a:buSzPts val="1200"/>
              <a:buNone/>
              <a:defRPr sz="1200"/>
            </a:lvl3pPr>
            <a:lvl4pPr indent="-228600" lvl="3" marL="1828800" algn="l">
              <a:lnSpc>
                <a:spcPct val="90000"/>
              </a:lnSpc>
              <a:spcBef>
                <a:spcPts val="500"/>
              </a:spcBef>
              <a:spcAft>
                <a:spcPts val="0"/>
              </a:spcAft>
              <a:buClr>
                <a:srgbClr val="000000"/>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6" name="Google Shape;106;p34"/>
          <p:cNvSpPr txBox="1"/>
          <p:nvPr>
            <p:ph idx="12" type="sldNum"/>
          </p:nvPr>
        </p:nvSpPr>
        <p:spPr>
          <a:xfrm>
            <a:off x="7884590" y="6356350"/>
            <a:ext cx="40163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or Section Header alt">
  <p:cSld name="Quote or Section Header alt">
    <p:spTree>
      <p:nvGrpSpPr>
        <p:cNvPr id="107" name="Shape 107"/>
        <p:cNvGrpSpPr/>
        <p:nvPr/>
      </p:nvGrpSpPr>
      <p:grpSpPr>
        <a:xfrm>
          <a:off x="0" y="0"/>
          <a:ext cx="0" cy="0"/>
          <a:chOff x="0" y="0"/>
          <a:chExt cx="0" cy="0"/>
        </a:xfrm>
      </p:grpSpPr>
      <p:sp>
        <p:nvSpPr>
          <p:cNvPr id="108" name="Google Shape;108;p35"/>
          <p:cNvSpPr txBox="1"/>
          <p:nvPr>
            <p:ph idx="12" type="sldNum"/>
          </p:nvPr>
        </p:nvSpPr>
        <p:spPr>
          <a:xfrm>
            <a:off x="7884590" y="6356350"/>
            <a:ext cx="40163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09" name="Google Shape;109;p35"/>
          <p:cNvSpPr/>
          <p:nvPr/>
        </p:nvSpPr>
        <p:spPr>
          <a:xfrm>
            <a:off x="2190010" y="-595634"/>
            <a:ext cx="7811980" cy="781198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 name="Google Shape;110;p35"/>
          <p:cNvSpPr txBox="1"/>
          <p:nvPr>
            <p:ph type="title"/>
          </p:nvPr>
        </p:nvSpPr>
        <p:spPr>
          <a:xfrm>
            <a:off x="3416557" y="958881"/>
            <a:ext cx="5358885" cy="444102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00"/>
              <a:buFont typeface="Calibri"/>
              <a:buNone/>
              <a:defRPr b="1" i="0"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35"/>
          <p:cNvSpPr txBox="1"/>
          <p:nvPr>
            <p:ph idx="1" type="body"/>
          </p:nvPr>
        </p:nvSpPr>
        <p:spPr>
          <a:xfrm>
            <a:off x="3095281" y="5639187"/>
            <a:ext cx="6001436" cy="108228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sz="2000">
                <a:solidFill>
                  <a:schemeClr val="lt1"/>
                </a:solidFill>
              </a:defRPr>
            </a:lvl1pPr>
            <a:lvl2pPr indent="-228600" lvl="1" marL="914400" algn="l">
              <a:lnSpc>
                <a:spcPct val="90000"/>
              </a:lnSpc>
              <a:spcBef>
                <a:spcPts val="500"/>
              </a:spcBef>
              <a:spcAft>
                <a:spcPts val="0"/>
              </a:spcAft>
              <a:buSzPts val="2000"/>
              <a:buNone/>
              <a:defRPr sz="2000">
                <a:solidFill>
                  <a:srgbClr val="88AED9"/>
                </a:solidFill>
              </a:defRPr>
            </a:lvl2pPr>
            <a:lvl3pPr indent="-228600" lvl="2" marL="1371600" algn="l">
              <a:lnSpc>
                <a:spcPct val="90000"/>
              </a:lnSpc>
              <a:spcBef>
                <a:spcPts val="500"/>
              </a:spcBef>
              <a:spcAft>
                <a:spcPts val="0"/>
              </a:spcAft>
              <a:buClr>
                <a:srgbClr val="88AED9"/>
              </a:buClr>
              <a:buSzPts val="1800"/>
              <a:buNone/>
              <a:defRPr sz="1800">
                <a:solidFill>
                  <a:srgbClr val="88AED9"/>
                </a:solidFill>
              </a:defRPr>
            </a:lvl3pPr>
            <a:lvl4pPr indent="-228600" lvl="3" marL="1828800" algn="l">
              <a:lnSpc>
                <a:spcPct val="90000"/>
              </a:lnSpc>
              <a:spcBef>
                <a:spcPts val="500"/>
              </a:spcBef>
              <a:spcAft>
                <a:spcPts val="0"/>
              </a:spcAft>
              <a:buClr>
                <a:srgbClr val="88AED9"/>
              </a:buClr>
              <a:buSzPts val="1600"/>
              <a:buNone/>
              <a:defRPr sz="1600">
                <a:solidFill>
                  <a:srgbClr val="88AED9"/>
                </a:solidFill>
              </a:defRPr>
            </a:lvl4pPr>
            <a:lvl5pPr indent="-228600" lvl="4" marL="2286000" algn="l">
              <a:lnSpc>
                <a:spcPct val="90000"/>
              </a:lnSpc>
              <a:spcBef>
                <a:spcPts val="500"/>
              </a:spcBef>
              <a:spcAft>
                <a:spcPts val="0"/>
              </a:spcAft>
              <a:buClr>
                <a:srgbClr val="88AED9"/>
              </a:buClr>
              <a:buSzPts val="1600"/>
              <a:buNone/>
              <a:defRPr sz="1600">
                <a:solidFill>
                  <a:srgbClr val="88AED9"/>
                </a:solidFill>
              </a:defRPr>
            </a:lvl5pPr>
            <a:lvl6pPr indent="-228600" lvl="5" marL="2743200" algn="l">
              <a:lnSpc>
                <a:spcPct val="90000"/>
              </a:lnSpc>
              <a:spcBef>
                <a:spcPts val="500"/>
              </a:spcBef>
              <a:spcAft>
                <a:spcPts val="0"/>
              </a:spcAft>
              <a:buClr>
                <a:srgbClr val="88AED9"/>
              </a:buClr>
              <a:buSzPts val="1600"/>
              <a:buNone/>
              <a:defRPr sz="1600">
                <a:solidFill>
                  <a:srgbClr val="88AED9"/>
                </a:solidFill>
              </a:defRPr>
            </a:lvl6pPr>
            <a:lvl7pPr indent="-228600" lvl="6" marL="3200400" algn="l">
              <a:lnSpc>
                <a:spcPct val="90000"/>
              </a:lnSpc>
              <a:spcBef>
                <a:spcPts val="500"/>
              </a:spcBef>
              <a:spcAft>
                <a:spcPts val="0"/>
              </a:spcAft>
              <a:buClr>
                <a:srgbClr val="88AED9"/>
              </a:buClr>
              <a:buSzPts val="1600"/>
              <a:buNone/>
              <a:defRPr sz="1600">
                <a:solidFill>
                  <a:srgbClr val="88AED9"/>
                </a:solidFill>
              </a:defRPr>
            </a:lvl7pPr>
            <a:lvl8pPr indent="-228600" lvl="7" marL="3657600" algn="l">
              <a:lnSpc>
                <a:spcPct val="90000"/>
              </a:lnSpc>
              <a:spcBef>
                <a:spcPts val="500"/>
              </a:spcBef>
              <a:spcAft>
                <a:spcPts val="0"/>
              </a:spcAft>
              <a:buClr>
                <a:srgbClr val="88AED9"/>
              </a:buClr>
              <a:buSzPts val="1600"/>
              <a:buNone/>
              <a:defRPr sz="1600">
                <a:solidFill>
                  <a:srgbClr val="88AED9"/>
                </a:solidFill>
              </a:defRPr>
            </a:lvl8pPr>
            <a:lvl9pPr indent="-228600" lvl="8" marL="4114800" algn="l">
              <a:lnSpc>
                <a:spcPct val="90000"/>
              </a:lnSpc>
              <a:spcBef>
                <a:spcPts val="500"/>
              </a:spcBef>
              <a:spcAft>
                <a:spcPts val="0"/>
              </a:spcAft>
              <a:buClr>
                <a:srgbClr val="88AED9"/>
              </a:buClr>
              <a:buSzPts val="1600"/>
              <a:buNone/>
              <a:defRPr sz="1600">
                <a:solidFill>
                  <a:srgbClr val="88AED9"/>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6"/>
          <p:cNvSpPr txBox="1"/>
          <p:nvPr>
            <p:ph idx="1" type="body"/>
          </p:nvPr>
        </p:nvSpPr>
        <p:spPr>
          <a:xfrm>
            <a:off x="838200" y="1825625"/>
            <a:ext cx="10515600" cy="40932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0000"/>
              </a:buClr>
              <a:buSzPts val="1800"/>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Clr>
                <a:srgbClr val="000000"/>
              </a:buClr>
              <a:buSzPts val="1800"/>
              <a:buChar char="•"/>
              <a:defRPr/>
            </a:lvl3pPr>
            <a:lvl4pPr indent="-342900" lvl="3" marL="1828800" algn="l">
              <a:lnSpc>
                <a:spcPct val="90000"/>
              </a:lnSpc>
              <a:spcBef>
                <a:spcPts val="500"/>
              </a:spcBef>
              <a:spcAft>
                <a:spcPts val="0"/>
              </a:spcAft>
              <a:buClr>
                <a:srgbClr val="000000"/>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6"/>
          <p:cNvSpPr txBox="1"/>
          <p:nvPr>
            <p:ph idx="12" type="sldNum"/>
          </p:nvPr>
        </p:nvSpPr>
        <p:spPr>
          <a:xfrm>
            <a:off x="7884590" y="6356350"/>
            <a:ext cx="40163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7" name="Shape 117"/>
        <p:cNvGrpSpPr/>
        <p:nvPr/>
      </p:nvGrpSpPr>
      <p:grpSpPr>
        <a:xfrm>
          <a:off x="0" y="0"/>
          <a:ext cx="0" cy="0"/>
          <a:chOff x="0" y="0"/>
          <a:chExt cx="0" cy="0"/>
        </a:xfrm>
      </p:grpSpPr>
      <p:sp>
        <p:nvSpPr>
          <p:cNvPr id="118" name="Google Shape;11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18"/>
          <p:cNvSpPr txBox="1"/>
          <p:nvPr>
            <p:ph idx="1" type="body"/>
          </p:nvPr>
        </p:nvSpPr>
        <p:spPr>
          <a:xfrm>
            <a:off x="838200" y="1825625"/>
            <a:ext cx="10515600" cy="40932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20" name="Google Shape;120;p18"/>
          <p:cNvPicPr preferRelativeResize="0"/>
          <p:nvPr/>
        </p:nvPicPr>
        <p:blipFill rotWithShape="1">
          <a:blip r:embed="rId2">
            <a:alphaModFix/>
          </a:blip>
          <a:srcRect b="0" l="0" r="0" t="0"/>
          <a:stretch/>
        </p:blipFill>
        <p:spPr>
          <a:xfrm>
            <a:off x="9979099" y="6053823"/>
            <a:ext cx="1921810" cy="72020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PN Title Slide with Picture" showMasterSp="0">
  <p:cSld name="BPN Title Slide with Picture">
    <p:spTree>
      <p:nvGrpSpPr>
        <p:cNvPr id="121" name="Shape 121"/>
        <p:cNvGrpSpPr/>
        <p:nvPr/>
      </p:nvGrpSpPr>
      <p:grpSpPr>
        <a:xfrm>
          <a:off x="0" y="0"/>
          <a:ext cx="0" cy="0"/>
          <a:chOff x="0" y="0"/>
          <a:chExt cx="0" cy="0"/>
        </a:xfrm>
      </p:grpSpPr>
      <p:pic>
        <p:nvPicPr>
          <p:cNvPr id="122" name="Google Shape;122;p36"/>
          <p:cNvPicPr preferRelativeResize="0"/>
          <p:nvPr/>
        </p:nvPicPr>
        <p:blipFill rotWithShape="1">
          <a:blip r:embed="rId2">
            <a:alphaModFix/>
          </a:blip>
          <a:srcRect b="0" l="0" r="0" t="0"/>
          <a:stretch/>
        </p:blipFill>
        <p:spPr>
          <a:xfrm>
            <a:off x="4141" y="3000"/>
            <a:ext cx="12181904" cy="6852321"/>
          </a:xfrm>
          <a:prstGeom prst="rect">
            <a:avLst/>
          </a:prstGeom>
          <a:noFill/>
          <a:ln>
            <a:noFill/>
          </a:ln>
        </p:spPr>
      </p:pic>
      <p:sp>
        <p:nvSpPr>
          <p:cNvPr id="123" name="Google Shape;123;p36"/>
          <p:cNvSpPr txBox="1"/>
          <p:nvPr>
            <p:ph type="ctrTitle"/>
          </p:nvPr>
        </p:nvSpPr>
        <p:spPr>
          <a:xfrm>
            <a:off x="1524000" y="3438940"/>
            <a:ext cx="4208585" cy="190758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Calibri"/>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36"/>
          <p:cNvSpPr txBox="1"/>
          <p:nvPr>
            <p:ph idx="1" type="subTitle"/>
          </p:nvPr>
        </p:nvSpPr>
        <p:spPr>
          <a:xfrm>
            <a:off x="1524000" y="5645428"/>
            <a:ext cx="5214730" cy="72555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25" name="Google Shape;125;p36"/>
          <p:cNvPicPr preferRelativeResize="0"/>
          <p:nvPr/>
        </p:nvPicPr>
        <p:blipFill rotWithShape="1">
          <a:blip r:embed="rId3">
            <a:alphaModFix/>
          </a:blip>
          <a:srcRect b="0" l="0" r="0" t="0"/>
          <a:stretch/>
        </p:blipFill>
        <p:spPr>
          <a:xfrm>
            <a:off x="5871222" y="1688961"/>
            <a:ext cx="3428861" cy="3428861"/>
          </a:xfrm>
          <a:prstGeom prst="ellipse">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PN_Title Slide" showMasterSp="0">
  <p:cSld name="BPN_Title Slide">
    <p:spTree>
      <p:nvGrpSpPr>
        <p:cNvPr id="126" name="Shape 126"/>
        <p:cNvGrpSpPr/>
        <p:nvPr/>
      </p:nvGrpSpPr>
      <p:grpSpPr>
        <a:xfrm>
          <a:off x="0" y="0"/>
          <a:ext cx="0" cy="0"/>
          <a:chOff x="0" y="0"/>
          <a:chExt cx="0" cy="0"/>
        </a:xfrm>
      </p:grpSpPr>
      <p:pic>
        <p:nvPicPr>
          <p:cNvPr id="127" name="Google Shape;127;p37"/>
          <p:cNvPicPr preferRelativeResize="0"/>
          <p:nvPr/>
        </p:nvPicPr>
        <p:blipFill rotWithShape="1">
          <a:blip r:embed="rId2">
            <a:alphaModFix/>
          </a:blip>
          <a:srcRect b="0" l="0" r="0" t="0"/>
          <a:stretch/>
        </p:blipFill>
        <p:spPr>
          <a:xfrm>
            <a:off x="4141" y="3000"/>
            <a:ext cx="12181904" cy="6852321"/>
          </a:xfrm>
          <a:prstGeom prst="rect">
            <a:avLst/>
          </a:prstGeom>
          <a:noFill/>
          <a:ln>
            <a:noFill/>
          </a:ln>
        </p:spPr>
      </p:pic>
      <p:sp>
        <p:nvSpPr>
          <p:cNvPr id="128" name="Google Shape;128;p37"/>
          <p:cNvSpPr/>
          <p:nvPr>
            <p:ph idx="2" type="pic"/>
          </p:nvPr>
        </p:nvSpPr>
        <p:spPr>
          <a:xfrm>
            <a:off x="5874165" y="1698900"/>
            <a:ext cx="3418922" cy="3418922"/>
          </a:xfrm>
          <a:prstGeom prst="ellipse">
            <a:avLst/>
          </a:prstGeom>
          <a:solidFill>
            <a:schemeClr val="lt2"/>
          </a:solidFill>
          <a:ln>
            <a:noFill/>
          </a:ln>
        </p:spPr>
      </p:sp>
      <p:sp>
        <p:nvSpPr>
          <p:cNvPr id="129" name="Google Shape;129;p37"/>
          <p:cNvSpPr txBox="1"/>
          <p:nvPr>
            <p:ph type="ctrTitle"/>
          </p:nvPr>
        </p:nvSpPr>
        <p:spPr>
          <a:xfrm>
            <a:off x="1524000" y="3438940"/>
            <a:ext cx="4208585" cy="190758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Calibri"/>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37"/>
          <p:cNvSpPr txBox="1"/>
          <p:nvPr>
            <p:ph idx="1" type="subTitle"/>
          </p:nvPr>
        </p:nvSpPr>
        <p:spPr>
          <a:xfrm>
            <a:off x="1524000" y="5645428"/>
            <a:ext cx="5214730" cy="72555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PN OLP Slide Title with Picture" showMasterSp="0">
  <p:cSld name="BPN OLP Slide Title with Picture">
    <p:spTree>
      <p:nvGrpSpPr>
        <p:cNvPr id="131" name="Shape 131"/>
        <p:cNvGrpSpPr/>
        <p:nvPr/>
      </p:nvGrpSpPr>
      <p:grpSpPr>
        <a:xfrm>
          <a:off x="0" y="0"/>
          <a:ext cx="0" cy="0"/>
          <a:chOff x="0" y="0"/>
          <a:chExt cx="0" cy="0"/>
        </a:xfrm>
      </p:grpSpPr>
      <p:pic>
        <p:nvPicPr>
          <p:cNvPr id="132" name="Google Shape;132;p38"/>
          <p:cNvPicPr preferRelativeResize="0"/>
          <p:nvPr/>
        </p:nvPicPr>
        <p:blipFill rotWithShape="1">
          <a:blip r:embed="rId2">
            <a:alphaModFix/>
          </a:blip>
          <a:srcRect b="0" l="0" r="0" t="0"/>
          <a:stretch/>
        </p:blipFill>
        <p:spPr>
          <a:xfrm>
            <a:off x="4141" y="3000"/>
            <a:ext cx="12181904" cy="6852321"/>
          </a:xfrm>
          <a:prstGeom prst="rect">
            <a:avLst/>
          </a:prstGeom>
          <a:noFill/>
          <a:ln>
            <a:noFill/>
          </a:ln>
        </p:spPr>
      </p:pic>
      <p:sp>
        <p:nvSpPr>
          <p:cNvPr id="133" name="Google Shape;133;p38"/>
          <p:cNvSpPr txBox="1"/>
          <p:nvPr>
            <p:ph type="ctrTitle"/>
          </p:nvPr>
        </p:nvSpPr>
        <p:spPr>
          <a:xfrm>
            <a:off x="1524001" y="3438940"/>
            <a:ext cx="4196862" cy="190758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Calibri"/>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38"/>
          <p:cNvSpPr txBox="1"/>
          <p:nvPr>
            <p:ph idx="1" type="subTitle"/>
          </p:nvPr>
        </p:nvSpPr>
        <p:spPr>
          <a:xfrm>
            <a:off x="1524000" y="5645428"/>
            <a:ext cx="5214730" cy="72555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35" name="Google Shape;135;p38"/>
          <p:cNvPicPr preferRelativeResize="0"/>
          <p:nvPr/>
        </p:nvPicPr>
        <p:blipFill rotWithShape="1">
          <a:blip r:embed="rId3">
            <a:alphaModFix/>
          </a:blip>
          <a:srcRect b="0" l="0" r="0" t="0"/>
          <a:stretch/>
        </p:blipFill>
        <p:spPr>
          <a:xfrm>
            <a:off x="5885889" y="1688400"/>
            <a:ext cx="3428861" cy="3428861"/>
          </a:xfrm>
          <a:prstGeom prst="ellipse">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PN OLP Slide Title" showMasterSp="0">
  <p:cSld name="BPN OLP Slide Title">
    <p:spTree>
      <p:nvGrpSpPr>
        <p:cNvPr id="136" name="Shape 136"/>
        <p:cNvGrpSpPr/>
        <p:nvPr/>
      </p:nvGrpSpPr>
      <p:grpSpPr>
        <a:xfrm>
          <a:off x="0" y="0"/>
          <a:ext cx="0" cy="0"/>
          <a:chOff x="0" y="0"/>
          <a:chExt cx="0" cy="0"/>
        </a:xfrm>
      </p:grpSpPr>
      <p:pic>
        <p:nvPicPr>
          <p:cNvPr id="137" name="Google Shape;137;p39"/>
          <p:cNvPicPr preferRelativeResize="0"/>
          <p:nvPr/>
        </p:nvPicPr>
        <p:blipFill rotWithShape="1">
          <a:blip r:embed="rId2">
            <a:alphaModFix/>
          </a:blip>
          <a:srcRect b="0" l="0" r="0" t="0"/>
          <a:stretch/>
        </p:blipFill>
        <p:spPr>
          <a:xfrm>
            <a:off x="4141" y="3000"/>
            <a:ext cx="12181904" cy="6852321"/>
          </a:xfrm>
          <a:prstGeom prst="rect">
            <a:avLst/>
          </a:prstGeom>
          <a:noFill/>
          <a:ln>
            <a:noFill/>
          </a:ln>
        </p:spPr>
      </p:pic>
      <p:sp>
        <p:nvSpPr>
          <p:cNvPr id="138" name="Google Shape;138;p39"/>
          <p:cNvSpPr/>
          <p:nvPr>
            <p:ph idx="2" type="pic"/>
          </p:nvPr>
        </p:nvSpPr>
        <p:spPr>
          <a:xfrm>
            <a:off x="5874165" y="1698900"/>
            <a:ext cx="3418922" cy="3418922"/>
          </a:xfrm>
          <a:prstGeom prst="ellipse">
            <a:avLst/>
          </a:prstGeom>
          <a:solidFill>
            <a:schemeClr val="lt2"/>
          </a:solidFill>
          <a:ln>
            <a:noFill/>
          </a:ln>
        </p:spPr>
      </p:sp>
      <p:sp>
        <p:nvSpPr>
          <p:cNvPr id="139" name="Google Shape;139;p39"/>
          <p:cNvSpPr txBox="1"/>
          <p:nvPr>
            <p:ph type="ctrTitle"/>
          </p:nvPr>
        </p:nvSpPr>
        <p:spPr>
          <a:xfrm>
            <a:off x="1524001" y="3438940"/>
            <a:ext cx="4196862" cy="190758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Calibri"/>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39"/>
          <p:cNvSpPr txBox="1"/>
          <p:nvPr>
            <p:ph idx="1" type="subTitle"/>
          </p:nvPr>
        </p:nvSpPr>
        <p:spPr>
          <a:xfrm>
            <a:off x="1524000" y="5645428"/>
            <a:ext cx="5214730" cy="72555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41" name="Shape 141"/>
        <p:cNvGrpSpPr/>
        <p:nvPr/>
      </p:nvGrpSpPr>
      <p:grpSpPr>
        <a:xfrm>
          <a:off x="0" y="0"/>
          <a:ext cx="0" cy="0"/>
          <a:chOff x="0" y="0"/>
          <a:chExt cx="0" cy="0"/>
        </a:xfrm>
      </p:grpSpPr>
      <p:sp>
        <p:nvSpPr>
          <p:cNvPr id="142" name="Google Shape;142;p40"/>
          <p:cNvSpPr txBox="1"/>
          <p:nvPr>
            <p:ph type="title"/>
          </p:nvPr>
        </p:nvSpPr>
        <p:spPr>
          <a:xfrm>
            <a:off x="831850" y="1841157"/>
            <a:ext cx="5358885" cy="24713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40"/>
          <p:cNvSpPr txBox="1"/>
          <p:nvPr>
            <p:ph idx="1" type="body"/>
          </p:nvPr>
        </p:nvSpPr>
        <p:spPr>
          <a:xfrm>
            <a:off x="831850" y="4589464"/>
            <a:ext cx="6001436" cy="10822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44" name="Google Shape;144;p40"/>
          <p:cNvSpPr txBox="1"/>
          <p:nvPr>
            <p:ph idx="12" type="sldNum"/>
          </p:nvPr>
        </p:nvSpPr>
        <p:spPr>
          <a:xfrm>
            <a:off x="7884590" y="6356350"/>
            <a:ext cx="40163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45" name="Google Shape;145;p40"/>
          <p:cNvSpPr/>
          <p:nvPr/>
        </p:nvSpPr>
        <p:spPr>
          <a:xfrm>
            <a:off x="5356954" y="-558562"/>
            <a:ext cx="3548899" cy="3548899"/>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6" name="Google Shape;146;p40"/>
          <p:cNvSpPr/>
          <p:nvPr>
            <p:ph idx="2" type="pic"/>
          </p:nvPr>
        </p:nvSpPr>
        <p:spPr>
          <a:xfrm>
            <a:off x="7308464" y="1136822"/>
            <a:ext cx="5098526" cy="5098526"/>
          </a:xfrm>
          <a:prstGeom prst="ellipse">
            <a:avLst/>
          </a:prstGeom>
          <a:solidFill>
            <a:schemeClr val="lt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7" name="Shape 147"/>
        <p:cNvGrpSpPr/>
        <p:nvPr/>
      </p:nvGrpSpPr>
      <p:grpSpPr>
        <a:xfrm>
          <a:off x="0" y="0"/>
          <a:ext cx="0" cy="0"/>
          <a:chOff x="0" y="0"/>
          <a:chExt cx="0" cy="0"/>
        </a:xfrm>
      </p:grpSpPr>
      <p:sp>
        <p:nvSpPr>
          <p:cNvPr id="148" name="Google Shape;148;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4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51" name="Google Shape;151;p41"/>
          <p:cNvPicPr preferRelativeResize="0"/>
          <p:nvPr/>
        </p:nvPicPr>
        <p:blipFill rotWithShape="1">
          <a:blip r:embed="rId2">
            <a:alphaModFix/>
          </a:blip>
          <a:srcRect b="0" l="0" r="0" t="0"/>
          <a:stretch/>
        </p:blipFill>
        <p:spPr>
          <a:xfrm>
            <a:off x="9979099" y="6053823"/>
            <a:ext cx="1921810" cy="72020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2" name="Shape 152"/>
        <p:cNvGrpSpPr/>
        <p:nvPr/>
      </p:nvGrpSpPr>
      <p:grpSpPr>
        <a:xfrm>
          <a:off x="0" y="0"/>
          <a:ext cx="0" cy="0"/>
          <a:chOff x="0" y="0"/>
          <a:chExt cx="0" cy="0"/>
        </a:xfrm>
      </p:grpSpPr>
      <p:sp>
        <p:nvSpPr>
          <p:cNvPr id="153" name="Google Shape;153;p4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4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5" name="Google Shape;155;p4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4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7" name="Google Shape;157;p4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58" name="Google Shape;158;p42"/>
          <p:cNvPicPr preferRelativeResize="0"/>
          <p:nvPr/>
        </p:nvPicPr>
        <p:blipFill rotWithShape="1">
          <a:blip r:embed="rId2">
            <a:alphaModFix/>
          </a:blip>
          <a:srcRect b="0" l="0" r="0" t="0"/>
          <a:stretch/>
        </p:blipFill>
        <p:spPr>
          <a:xfrm>
            <a:off x="9979099" y="6053823"/>
            <a:ext cx="1921810" cy="72020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9" name="Shape 159"/>
        <p:cNvGrpSpPr/>
        <p:nvPr/>
      </p:nvGrpSpPr>
      <p:grpSpPr>
        <a:xfrm>
          <a:off x="0" y="0"/>
          <a:ext cx="0" cy="0"/>
          <a:chOff x="0" y="0"/>
          <a:chExt cx="0" cy="0"/>
        </a:xfrm>
      </p:grpSpPr>
      <p:sp>
        <p:nvSpPr>
          <p:cNvPr id="160" name="Google Shape;160;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61" name="Google Shape;161;p43"/>
          <p:cNvPicPr preferRelativeResize="0"/>
          <p:nvPr/>
        </p:nvPicPr>
        <p:blipFill rotWithShape="1">
          <a:blip r:embed="rId2">
            <a:alphaModFix/>
          </a:blip>
          <a:srcRect b="0" l="0" r="0" t="0"/>
          <a:stretch/>
        </p:blipFill>
        <p:spPr>
          <a:xfrm>
            <a:off x="9979099" y="6053823"/>
            <a:ext cx="1921810" cy="72020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2" name="Shape 162"/>
        <p:cNvGrpSpPr/>
        <p:nvPr/>
      </p:nvGrpSpPr>
      <p:grpSpPr>
        <a:xfrm>
          <a:off x="0" y="0"/>
          <a:ext cx="0" cy="0"/>
          <a:chOff x="0" y="0"/>
          <a:chExt cx="0" cy="0"/>
        </a:xfrm>
      </p:grpSpPr>
      <p:pic>
        <p:nvPicPr>
          <p:cNvPr id="163" name="Google Shape;163;p44"/>
          <p:cNvPicPr preferRelativeResize="0"/>
          <p:nvPr/>
        </p:nvPicPr>
        <p:blipFill rotWithShape="1">
          <a:blip r:embed="rId2">
            <a:alphaModFix/>
          </a:blip>
          <a:srcRect b="0" l="0" r="0" t="0"/>
          <a:stretch/>
        </p:blipFill>
        <p:spPr>
          <a:xfrm>
            <a:off x="9979099" y="6053823"/>
            <a:ext cx="1921810" cy="7202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9"/>
          <p:cNvSpPr txBox="1"/>
          <p:nvPr>
            <p:ph idx="12" type="sldNum"/>
          </p:nvPr>
        </p:nvSpPr>
        <p:spPr>
          <a:xfrm>
            <a:off x="7884590" y="6356350"/>
            <a:ext cx="40163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4" name="Shape 164"/>
        <p:cNvGrpSpPr/>
        <p:nvPr/>
      </p:nvGrpSpPr>
      <p:grpSpPr>
        <a:xfrm>
          <a:off x="0" y="0"/>
          <a:ext cx="0" cy="0"/>
          <a:chOff x="0" y="0"/>
          <a:chExt cx="0" cy="0"/>
        </a:xfrm>
      </p:grpSpPr>
      <p:sp>
        <p:nvSpPr>
          <p:cNvPr id="165" name="Google Shape;165;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4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3200"/>
              <a:buNone/>
              <a:defRPr sz="3200"/>
            </a:lvl1pPr>
            <a:lvl2pPr indent="-406400" lvl="1" marL="914400" algn="l">
              <a:lnSpc>
                <a:spcPct val="90000"/>
              </a:lnSpc>
              <a:spcBef>
                <a:spcPts val="500"/>
              </a:spcBef>
              <a:spcAft>
                <a:spcPts val="0"/>
              </a:spcAft>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67" name="Google Shape;167;p45"/>
          <p:cNvSpPr txBox="1"/>
          <p:nvPr>
            <p:ph idx="2" type="body"/>
          </p:nvPr>
        </p:nvSpPr>
        <p:spPr>
          <a:xfrm>
            <a:off x="839788" y="2286000"/>
            <a:ext cx="3932237" cy="35829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id="168" name="Google Shape;168;p45"/>
          <p:cNvPicPr preferRelativeResize="0"/>
          <p:nvPr/>
        </p:nvPicPr>
        <p:blipFill rotWithShape="1">
          <a:blip r:embed="rId2">
            <a:alphaModFix/>
          </a:blip>
          <a:srcRect b="0" l="0" r="0" t="0"/>
          <a:stretch/>
        </p:blipFill>
        <p:spPr>
          <a:xfrm>
            <a:off x="9979099" y="6053823"/>
            <a:ext cx="1921810" cy="72020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9" name="Shape 169"/>
        <p:cNvGrpSpPr/>
        <p:nvPr/>
      </p:nvGrpSpPr>
      <p:grpSpPr>
        <a:xfrm>
          <a:off x="0" y="0"/>
          <a:ext cx="0" cy="0"/>
          <a:chOff x="0" y="0"/>
          <a:chExt cx="0" cy="0"/>
        </a:xfrm>
      </p:grpSpPr>
      <p:sp>
        <p:nvSpPr>
          <p:cNvPr id="170" name="Google Shape;170;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46"/>
          <p:cNvSpPr/>
          <p:nvPr>
            <p:ph idx="2" type="pic"/>
          </p:nvPr>
        </p:nvSpPr>
        <p:spPr>
          <a:xfrm>
            <a:off x="5183188" y="987425"/>
            <a:ext cx="6172200" cy="4873625"/>
          </a:xfrm>
          <a:prstGeom prst="rect">
            <a:avLst/>
          </a:prstGeom>
          <a:noFill/>
          <a:ln>
            <a:noFill/>
          </a:ln>
        </p:spPr>
      </p:sp>
      <p:sp>
        <p:nvSpPr>
          <p:cNvPr id="172" name="Google Shape;172;p46"/>
          <p:cNvSpPr txBox="1"/>
          <p:nvPr>
            <p:ph idx="1" type="body"/>
          </p:nvPr>
        </p:nvSpPr>
        <p:spPr>
          <a:xfrm>
            <a:off x="839788" y="2211858"/>
            <a:ext cx="3932237" cy="36571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id="173" name="Google Shape;173;p46"/>
          <p:cNvPicPr preferRelativeResize="0"/>
          <p:nvPr/>
        </p:nvPicPr>
        <p:blipFill rotWithShape="1">
          <a:blip r:embed="rId2">
            <a:alphaModFix/>
          </a:blip>
          <a:srcRect b="0" l="0" r="0" t="0"/>
          <a:stretch/>
        </p:blipFill>
        <p:spPr>
          <a:xfrm>
            <a:off x="9979099" y="6053823"/>
            <a:ext cx="1921810" cy="72020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p:cSld name="1_Picture with Caption">
    <p:spTree>
      <p:nvGrpSpPr>
        <p:cNvPr id="174" name="Shape 174"/>
        <p:cNvGrpSpPr/>
        <p:nvPr/>
      </p:nvGrpSpPr>
      <p:grpSpPr>
        <a:xfrm>
          <a:off x="0" y="0"/>
          <a:ext cx="0" cy="0"/>
          <a:chOff x="0" y="0"/>
          <a:chExt cx="0" cy="0"/>
        </a:xfrm>
      </p:grpSpPr>
      <p:sp>
        <p:nvSpPr>
          <p:cNvPr id="175" name="Google Shape;175;p4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47"/>
          <p:cNvSpPr/>
          <p:nvPr>
            <p:ph idx="2" type="pic"/>
          </p:nvPr>
        </p:nvSpPr>
        <p:spPr>
          <a:xfrm>
            <a:off x="5183188" y="0"/>
            <a:ext cx="7008812" cy="6857999"/>
          </a:xfrm>
          <a:prstGeom prst="rect">
            <a:avLst/>
          </a:prstGeom>
          <a:noFill/>
          <a:ln>
            <a:noFill/>
          </a:ln>
        </p:spPr>
      </p:sp>
      <p:sp>
        <p:nvSpPr>
          <p:cNvPr id="177" name="Google Shape;177;p47"/>
          <p:cNvSpPr txBox="1"/>
          <p:nvPr>
            <p:ph idx="1" type="body"/>
          </p:nvPr>
        </p:nvSpPr>
        <p:spPr>
          <a:xfrm>
            <a:off x="839788" y="2211858"/>
            <a:ext cx="3932237" cy="36571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8" name="Google Shape;178;p47"/>
          <p:cNvSpPr txBox="1"/>
          <p:nvPr>
            <p:ph idx="12" type="sldNum"/>
          </p:nvPr>
        </p:nvSpPr>
        <p:spPr>
          <a:xfrm>
            <a:off x="7884590" y="6356350"/>
            <a:ext cx="40163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or Section Header alt">
  <p:cSld name="Quote or Section Header alt">
    <p:spTree>
      <p:nvGrpSpPr>
        <p:cNvPr id="179" name="Shape 179"/>
        <p:cNvGrpSpPr/>
        <p:nvPr/>
      </p:nvGrpSpPr>
      <p:grpSpPr>
        <a:xfrm>
          <a:off x="0" y="0"/>
          <a:ext cx="0" cy="0"/>
          <a:chOff x="0" y="0"/>
          <a:chExt cx="0" cy="0"/>
        </a:xfrm>
      </p:grpSpPr>
      <p:sp>
        <p:nvSpPr>
          <p:cNvPr id="180" name="Google Shape;180;p48"/>
          <p:cNvSpPr txBox="1"/>
          <p:nvPr>
            <p:ph idx="12" type="sldNum"/>
          </p:nvPr>
        </p:nvSpPr>
        <p:spPr>
          <a:xfrm>
            <a:off x="7884590" y="6356350"/>
            <a:ext cx="401631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81" name="Google Shape;181;p48"/>
          <p:cNvSpPr/>
          <p:nvPr/>
        </p:nvSpPr>
        <p:spPr>
          <a:xfrm>
            <a:off x="2190010" y="-595634"/>
            <a:ext cx="7811980" cy="781198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2" name="Google Shape;182;p48"/>
          <p:cNvSpPr txBox="1"/>
          <p:nvPr>
            <p:ph type="title"/>
          </p:nvPr>
        </p:nvSpPr>
        <p:spPr>
          <a:xfrm>
            <a:off x="3416557" y="958881"/>
            <a:ext cx="5358885" cy="444102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00"/>
              <a:buFont typeface="Calibri"/>
              <a:buNone/>
              <a:defRPr b="1" i="0"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48"/>
          <p:cNvSpPr txBox="1"/>
          <p:nvPr>
            <p:ph idx="1" type="body"/>
          </p:nvPr>
        </p:nvSpPr>
        <p:spPr>
          <a:xfrm>
            <a:off x="3095281" y="5639187"/>
            <a:ext cx="6001436" cy="108228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sz="2000">
                <a:solidFill>
                  <a:schemeClr val="lt1"/>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_BPN" showMasterSp="0">
  <p:cSld name="End_BPN">
    <p:spTree>
      <p:nvGrpSpPr>
        <p:cNvPr id="184" name="Shape 184"/>
        <p:cNvGrpSpPr/>
        <p:nvPr/>
      </p:nvGrpSpPr>
      <p:grpSpPr>
        <a:xfrm>
          <a:off x="0" y="0"/>
          <a:ext cx="0" cy="0"/>
          <a:chOff x="0" y="0"/>
          <a:chExt cx="0" cy="0"/>
        </a:xfrm>
      </p:grpSpPr>
      <p:sp>
        <p:nvSpPr>
          <p:cNvPr id="185" name="Google Shape;185;p49"/>
          <p:cNvSpPr/>
          <p:nvPr/>
        </p:nvSpPr>
        <p:spPr>
          <a:xfrm>
            <a:off x="4712677" y="583317"/>
            <a:ext cx="6753457" cy="6753457"/>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6" name="Google Shape;186;p49"/>
          <p:cNvSpPr/>
          <p:nvPr/>
        </p:nvSpPr>
        <p:spPr>
          <a:xfrm>
            <a:off x="5856296" y="3606102"/>
            <a:ext cx="418486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chemeClr val="lt1"/>
                </a:solidFill>
                <a:latin typeface="Calibri"/>
                <a:ea typeface="Calibri"/>
                <a:cs typeface="Calibri"/>
                <a:sym typeface="Calibri"/>
              </a:rPr>
              <a:t>Learn. Share. Grow.</a:t>
            </a:r>
            <a:endParaRPr b="0" i="0" sz="1400" u="none" cap="none" strike="noStrike">
              <a:solidFill>
                <a:srgbClr val="000000"/>
              </a:solidFill>
              <a:latin typeface="Arial"/>
              <a:ea typeface="Arial"/>
              <a:cs typeface="Arial"/>
              <a:sym typeface="Arial"/>
            </a:endParaRPr>
          </a:p>
        </p:txBody>
      </p:sp>
      <p:sp>
        <p:nvSpPr>
          <p:cNvPr id="187" name="Google Shape;187;p49"/>
          <p:cNvSpPr/>
          <p:nvPr/>
        </p:nvSpPr>
        <p:spPr>
          <a:xfrm>
            <a:off x="520481" y="6016013"/>
            <a:ext cx="265297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2A8AFE"/>
                </a:solidFill>
                <a:latin typeface="Calibri"/>
                <a:ea typeface="Calibri"/>
                <a:cs typeface="Calibri"/>
                <a:sym typeface="Calibri"/>
              </a:rPr>
              <a:t>outstandingleaders.org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accent1"/>
                </a:solidFill>
                <a:latin typeface="Calibri"/>
                <a:ea typeface="Calibri"/>
                <a:cs typeface="Calibri"/>
                <a:sym typeface="Calibri"/>
              </a:rPr>
              <a:t>bestpracticenet.co.uk</a:t>
            </a:r>
            <a:endParaRPr b="0" i="0" sz="1400" u="none" cap="none" strike="noStrike">
              <a:solidFill>
                <a:srgbClr val="000000"/>
              </a:solidFill>
              <a:latin typeface="Arial"/>
              <a:ea typeface="Arial"/>
              <a:cs typeface="Arial"/>
              <a:sym typeface="Arial"/>
            </a:endParaRPr>
          </a:p>
        </p:txBody>
      </p:sp>
      <p:pic>
        <p:nvPicPr>
          <p:cNvPr id="188" name="Google Shape;188;p49"/>
          <p:cNvPicPr preferRelativeResize="0"/>
          <p:nvPr/>
        </p:nvPicPr>
        <p:blipFill rotWithShape="1">
          <a:blip r:embed="rId2">
            <a:alphaModFix/>
          </a:blip>
          <a:srcRect b="0" l="0" r="0" t="0"/>
          <a:stretch/>
        </p:blipFill>
        <p:spPr>
          <a:xfrm>
            <a:off x="390243" y="1606312"/>
            <a:ext cx="2499958" cy="1320204"/>
          </a:xfrm>
          <a:prstGeom prst="rect">
            <a:avLst/>
          </a:prstGeom>
          <a:noFill/>
          <a:ln>
            <a:noFill/>
          </a:ln>
        </p:spPr>
      </p:pic>
      <p:pic>
        <p:nvPicPr>
          <p:cNvPr id="189" name="Google Shape;189;p49"/>
          <p:cNvPicPr preferRelativeResize="0"/>
          <p:nvPr/>
        </p:nvPicPr>
        <p:blipFill rotWithShape="1">
          <a:blip r:embed="rId3">
            <a:alphaModFix/>
          </a:blip>
          <a:srcRect b="0" l="0" r="0" t="0"/>
          <a:stretch/>
        </p:blipFill>
        <p:spPr>
          <a:xfrm>
            <a:off x="520481" y="583317"/>
            <a:ext cx="2729781" cy="102299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90" name="Shape 190"/>
        <p:cNvGrpSpPr/>
        <p:nvPr/>
      </p:nvGrpSpPr>
      <p:grpSpPr>
        <a:xfrm>
          <a:off x="0" y="0"/>
          <a:ext cx="0" cy="0"/>
          <a:chOff x="0" y="0"/>
          <a:chExt cx="0" cy="0"/>
        </a:xfrm>
      </p:grpSpPr>
      <p:sp>
        <p:nvSpPr>
          <p:cNvPr id="191" name="Google Shape;191;p50"/>
          <p:cNvSpPr txBox="1"/>
          <p:nvPr>
            <p:ph type="title"/>
          </p:nvPr>
        </p:nvSpPr>
        <p:spPr>
          <a:xfrm>
            <a:off x="838200" y="365125"/>
            <a:ext cx="10515600" cy="1325563"/>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lt1"/>
              </a:buClr>
              <a:buSzPts val="2933"/>
              <a:buFont typeface="Century Gothic"/>
              <a:buNone/>
              <a:defRPr b="0" i="0" sz="2933">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50"/>
          <p:cNvSpPr txBox="1"/>
          <p:nvPr>
            <p:ph idx="1" type="body"/>
          </p:nvPr>
        </p:nvSpPr>
        <p:spPr>
          <a:xfrm>
            <a:off x="609600" y="1577340"/>
            <a:ext cx="5303520" cy="387798"/>
          </a:xfrm>
          <a:prstGeom prst="rect">
            <a:avLst/>
          </a:prstGeom>
          <a:noFill/>
          <a:ln>
            <a:noFill/>
          </a:ln>
        </p:spPr>
        <p:txBody>
          <a:bodyPr anchorCtr="0" anchor="t" bIns="0" lIns="0" spcFirstLastPara="1" rIns="0" wrap="square" tIns="0">
            <a:spAutoFit/>
          </a:bodyPr>
          <a:lstStyle>
            <a:lvl1pPr indent="-228600" lvl="0" marL="457200" algn="l">
              <a:lnSpc>
                <a:spcPct val="90000"/>
              </a:lnSpc>
              <a:spcBef>
                <a:spcPts val="1000"/>
              </a:spcBef>
              <a:spcAft>
                <a:spcPts val="0"/>
              </a:spcAft>
              <a:buClr>
                <a:schemeClr val="dk1"/>
              </a:buClr>
              <a:buSzPts val="2800"/>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3" name="Google Shape;193;p50"/>
          <p:cNvSpPr txBox="1"/>
          <p:nvPr>
            <p:ph idx="2" type="body"/>
          </p:nvPr>
        </p:nvSpPr>
        <p:spPr>
          <a:xfrm>
            <a:off x="6201834" y="1440011"/>
            <a:ext cx="5231553" cy="221599"/>
          </a:xfrm>
          <a:prstGeom prst="rect">
            <a:avLst/>
          </a:prstGeom>
          <a:noFill/>
          <a:ln>
            <a:noFill/>
          </a:ln>
        </p:spPr>
        <p:txBody>
          <a:bodyPr anchorCtr="0" anchor="t" bIns="0" lIns="0" spcFirstLastPara="1" rIns="0" wrap="square" tIns="0">
            <a:spAutoFit/>
          </a:bodyPr>
          <a:lstStyle>
            <a:lvl1pPr indent="-228600" lvl="0" marL="457200" algn="l">
              <a:lnSpc>
                <a:spcPct val="90000"/>
              </a:lnSpc>
              <a:spcBef>
                <a:spcPts val="1000"/>
              </a:spcBef>
              <a:spcAft>
                <a:spcPts val="0"/>
              </a:spcAft>
              <a:buClr>
                <a:srgbClr val="3A3A3A"/>
              </a:buClr>
              <a:buSzPts val="1600"/>
              <a:buNone/>
              <a:defRPr b="0" i="0" sz="1600">
                <a:solidFill>
                  <a:srgbClr val="3A3A3A"/>
                </a:solidFill>
                <a:latin typeface="Calibri"/>
                <a:ea typeface="Calibri"/>
                <a:cs typeface="Calibri"/>
                <a:sym typeface="Calibri"/>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50"/>
          <p:cNvSpPr txBox="1"/>
          <p:nvPr>
            <p:ph idx="11" type="ftr"/>
          </p:nvPr>
        </p:nvSpPr>
        <p:spPr>
          <a:xfrm>
            <a:off x="0" y="0"/>
            <a:ext cx="3000000" cy="30000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95" name="Google Shape;195;p50"/>
          <p:cNvSpPr txBox="1"/>
          <p:nvPr>
            <p:ph idx="10" type="dt"/>
          </p:nvPr>
        </p:nvSpPr>
        <p:spPr>
          <a:xfrm>
            <a:off x="0" y="0"/>
            <a:ext cx="3000000" cy="30000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96" name="Google Shape;196;p50"/>
          <p:cNvPicPr preferRelativeResize="0"/>
          <p:nvPr/>
        </p:nvPicPr>
        <p:blipFill rotWithShape="1">
          <a:blip r:embed="rId2">
            <a:alphaModFix/>
          </a:blip>
          <a:srcRect b="0" l="0" r="0" t="0"/>
          <a:stretch/>
        </p:blipFill>
        <p:spPr>
          <a:xfrm>
            <a:off x="9979099" y="6053823"/>
            <a:ext cx="1921810" cy="72020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left">
  <p:cSld name="Quote left">
    <p:spTree>
      <p:nvGrpSpPr>
        <p:cNvPr id="197" name="Shape 197"/>
        <p:cNvGrpSpPr/>
        <p:nvPr/>
      </p:nvGrpSpPr>
      <p:grpSpPr>
        <a:xfrm>
          <a:off x="0" y="0"/>
          <a:ext cx="0" cy="0"/>
          <a:chOff x="0" y="0"/>
          <a:chExt cx="0" cy="0"/>
        </a:xfrm>
      </p:grpSpPr>
      <p:sp>
        <p:nvSpPr>
          <p:cNvPr id="198" name="Google Shape;198;p51"/>
          <p:cNvSpPr/>
          <p:nvPr>
            <p:ph idx="2" type="pic"/>
          </p:nvPr>
        </p:nvSpPr>
        <p:spPr>
          <a:xfrm>
            <a:off x="3119669" y="0"/>
            <a:ext cx="9072331" cy="6858000"/>
          </a:xfrm>
          <a:prstGeom prst="rect">
            <a:avLst/>
          </a:prstGeom>
          <a:noFill/>
          <a:ln>
            <a:noFill/>
          </a:ln>
        </p:spPr>
      </p:sp>
      <p:sp>
        <p:nvSpPr>
          <p:cNvPr id="199" name="Google Shape;199;p51"/>
          <p:cNvSpPr/>
          <p:nvPr/>
        </p:nvSpPr>
        <p:spPr>
          <a:xfrm>
            <a:off x="0" y="0"/>
            <a:ext cx="3119669" cy="6858000"/>
          </a:xfrm>
          <a:prstGeom prst="rect">
            <a:avLst/>
          </a:prstGeom>
          <a:solidFill>
            <a:srgbClr val="006BB5"/>
          </a:solidFill>
          <a:ln>
            <a:noFill/>
          </a:ln>
        </p:spPr>
        <p:txBody>
          <a:bodyPr anchorCtr="0" anchor="ctr" bIns="60950" lIns="121900" spcFirstLastPara="1" rIns="121900" wrap="square" tIns="60950">
            <a:noAutofit/>
          </a:bodyPr>
          <a:lstStyle/>
          <a:p>
            <a:pPr indent="0" lvl="0" marL="0" marR="0" rtl="0" algn="l">
              <a:lnSpc>
                <a:spcPct val="100000"/>
              </a:lnSpc>
              <a:spcBef>
                <a:spcPts val="0"/>
              </a:spcBef>
              <a:spcAft>
                <a:spcPts val="0"/>
              </a:spcAft>
              <a:buClr>
                <a:schemeClr val="dk1"/>
              </a:buClr>
              <a:buSzPts val="2400"/>
              <a:buFont typeface="Calibri"/>
              <a:buNone/>
            </a:pPr>
            <a:r>
              <a:t/>
            </a:r>
            <a:endParaRPr b="1" i="0" sz="2400" u="none" cap="none" strike="noStrike">
              <a:solidFill>
                <a:schemeClr val="dk1"/>
              </a:solidFill>
              <a:latin typeface="Calibri"/>
              <a:ea typeface="Calibri"/>
              <a:cs typeface="Calibri"/>
              <a:sym typeface="Calibri"/>
            </a:endParaRPr>
          </a:p>
        </p:txBody>
      </p:sp>
      <p:sp>
        <p:nvSpPr>
          <p:cNvPr id="200" name="Google Shape;200;p51"/>
          <p:cNvSpPr txBox="1"/>
          <p:nvPr>
            <p:ph idx="1" type="body"/>
          </p:nvPr>
        </p:nvSpPr>
        <p:spPr>
          <a:xfrm>
            <a:off x="334435" y="356661"/>
            <a:ext cx="2497204" cy="61436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i="1" sz="2400">
                <a:solidFill>
                  <a:schemeClr val="lt1"/>
                </a:solidFill>
                <a:latin typeface="Century Gothic"/>
                <a:ea typeface="Century Gothic"/>
                <a:cs typeface="Century Gothic"/>
                <a:sym typeface="Century Gothic"/>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_BPN" showMasterSp="0">
  <p:cSld name="End_BPN">
    <p:spTree>
      <p:nvGrpSpPr>
        <p:cNvPr id="26" name="Shape 26"/>
        <p:cNvGrpSpPr/>
        <p:nvPr/>
      </p:nvGrpSpPr>
      <p:grpSpPr>
        <a:xfrm>
          <a:off x="0" y="0"/>
          <a:ext cx="0" cy="0"/>
          <a:chOff x="0" y="0"/>
          <a:chExt cx="0" cy="0"/>
        </a:xfrm>
      </p:grpSpPr>
      <p:sp>
        <p:nvSpPr>
          <p:cNvPr id="27" name="Google Shape;27;p20"/>
          <p:cNvSpPr/>
          <p:nvPr/>
        </p:nvSpPr>
        <p:spPr>
          <a:xfrm>
            <a:off x="4712677" y="583317"/>
            <a:ext cx="6753457" cy="6753457"/>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 name="Google Shape;28;p20"/>
          <p:cNvSpPr/>
          <p:nvPr/>
        </p:nvSpPr>
        <p:spPr>
          <a:xfrm>
            <a:off x="5856296" y="3606102"/>
            <a:ext cx="418486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chemeClr val="lt1"/>
                </a:solidFill>
                <a:latin typeface="Calibri"/>
                <a:ea typeface="Calibri"/>
                <a:cs typeface="Calibri"/>
                <a:sym typeface="Calibri"/>
              </a:rPr>
              <a:t>Learn. Share. Grow.</a:t>
            </a:r>
            <a:endParaRPr b="0" i="0" sz="1400" u="none" cap="none" strike="noStrike">
              <a:solidFill>
                <a:srgbClr val="000000"/>
              </a:solidFill>
              <a:latin typeface="Arial"/>
              <a:ea typeface="Arial"/>
              <a:cs typeface="Arial"/>
              <a:sym typeface="Arial"/>
            </a:endParaRPr>
          </a:p>
        </p:txBody>
      </p:sp>
      <p:sp>
        <p:nvSpPr>
          <p:cNvPr id="29" name="Google Shape;29;p20"/>
          <p:cNvSpPr/>
          <p:nvPr/>
        </p:nvSpPr>
        <p:spPr>
          <a:xfrm>
            <a:off x="520481" y="6016013"/>
            <a:ext cx="265297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accent1"/>
                </a:solidFill>
                <a:latin typeface="Calibri"/>
                <a:ea typeface="Calibri"/>
                <a:cs typeface="Calibri"/>
                <a:sym typeface="Calibri"/>
              </a:rPr>
              <a:t>outstandingleaders.org</a:t>
            </a:r>
            <a:endParaRPr b="0" i="0" sz="1400" u="none" cap="none" strike="noStrike">
              <a:solidFill>
                <a:srgbClr val="000000"/>
              </a:solidFill>
              <a:latin typeface="Arial"/>
              <a:ea typeface="Arial"/>
              <a:cs typeface="Arial"/>
              <a:sym typeface="Arial"/>
            </a:endParaRPr>
          </a:p>
        </p:txBody>
      </p:sp>
      <p:pic>
        <p:nvPicPr>
          <p:cNvPr descr="Text&#10;&#10;Description automatically generated" id="30" name="Google Shape;30;p20"/>
          <p:cNvPicPr preferRelativeResize="0"/>
          <p:nvPr/>
        </p:nvPicPr>
        <p:blipFill rotWithShape="1">
          <a:blip r:embed="rId2">
            <a:alphaModFix/>
          </a:blip>
          <a:srcRect b="0" l="0" r="0" t="0"/>
          <a:stretch/>
        </p:blipFill>
        <p:spPr>
          <a:xfrm>
            <a:off x="365492" y="359983"/>
            <a:ext cx="2998194" cy="134441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PQLTD Slide Title" showMasterSp="0">
  <p:cSld name="NPQLTD Slide Title">
    <p:spTree>
      <p:nvGrpSpPr>
        <p:cNvPr id="31" name="Shape 31"/>
        <p:cNvGrpSpPr/>
        <p:nvPr/>
      </p:nvGrpSpPr>
      <p:grpSpPr>
        <a:xfrm>
          <a:off x="0" y="0"/>
          <a:ext cx="0" cy="0"/>
          <a:chOff x="0" y="0"/>
          <a:chExt cx="0" cy="0"/>
        </a:xfrm>
      </p:grpSpPr>
      <p:pic>
        <p:nvPicPr>
          <p:cNvPr id="32" name="Google Shape;32;p21"/>
          <p:cNvPicPr preferRelativeResize="0"/>
          <p:nvPr/>
        </p:nvPicPr>
        <p:blipFill rotWithShape="1">
          <a:blip r:embed="rId2">
            <a:alphaModFix/>
          </a:blip>
          <a:srcRect b="0" l="0" r="0" t="0"/>
          <a:stretch/>
        </p:blipFill>
        <p:spPr>
          <a:xfrm>
            <a:off x="4141" y="3000"/>
            <a:ext cx="12181904" cy="6852321"/>
          </a:xfrm>
          <a:prstGeom prst="rect">
            <a:avLst/>
          </a:prstGeom>
          <a:noFill/>
          <a:ln>
            <a:noFill/>
          </a:ln>
        </p:spPr>
      </p:pic>
      <p:sp>
        <p:nvSpPr>
          <p:cNvPr id="33" name="Google Shape;33;p21"/>
          <p:cNvSpPr/>
          <p:nvPr>
            <p:ph idx="2" type="pic"/>
          </p:nvPr>
        </p:nvSpPr>
        <p:spPr>
          <a:xfrm>
            <a:off x="5874165" y="1698900"/>
            <a:ext cx="3418922" cy="3418922"/>
          </a:xfrm>
          <a:prstGeom prst="ellipse">
            <a:avLst/>
          </a:prstGeom>
          <a:solidFill>
            <a:schemeClr val="lt2"/>
          </a:solidFill>
          <a:ln>
            <a:noFill/>
          </a:ln>
        </p:spPr>
      </p:sp>
      <p:sp>
        <p:nvSpPr>
          <p:cNvPr id="34" name="Google Shape;34;p21"/>
          <p:cNvSpPr txBox="1"/>
          <p:nvPr>
            <p:ph type="ctrTitle"/>
          </p:nvPr>
        </p:nvSpPr>
        <p:spPr>
          <a:xfrm>
            <a:off x="1524001" y="3438940"/>
            <a:ext cx="4196862" cy="190758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Calibri"/>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1"/>
          <p:cNvSpPr txBox="1"/>
          <p:nvPr>
            <p:ph idx="1" type="subTitle"/>
          </p:nvPr>
        </p:nvSpPr>
        <p:spPr>
          <a:xfrm>
            <a:off x="1524000" y="5645428"/>
            <a:ext cx="5214730" cy="72555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rgbClr val="000000"/>
              </a:buClr>
              <a:buSzPts val="1800"/>
              <a:buNone/>
              <a:defRPr sz="1800"/>
            </a:lvl3pPr>
            <a:lvl4pPr lvl="3" algn="ctr">
              <a:lnSpc>
                <a:spcPct val="90000"/>
              </a:lnSpc>
              <a:spcBef>
                <a:spcPts val="500"/>
              </a:spcBef>
              <a:spcAft>
                <a:spcPts val="0"/>
              </a:spcAft>
              <a:buClr>
                <a:srgbClr val="000000"/>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36" name="Google Shape;36;p21"/>
          <p:cNvPicPr preferRelativeResize="0"/>
          <p:nvPr/>
        </p:nvPicPr>
        <p:blipFill rotWithShape="1">
          <a:blip r:embed="rId3">
            <a:alphaModFix/>
          </a:blip>
          <a:srcRect b="0" l="0" r="0" t="0"/>
          <a:stretch/>
        </p:blipFill>
        <p:spPr>
          <a:xfrm>
            <a:off x="5854370" y="1640265"/>
            <a:ext cx="3496412" cy="349641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PQLT Slide Title" showMasterSp="0">
  <p:cSld name="NPQLT Slide Title">
    <p:spTree>
      <p:nvGrpSpPr>
        <p:cNvPr id="37" name="Shape 37"/>
        <p:cNvGrpSpPr/>
        <p:nvPr/>
      </p:nvGrpSpPr>
      <p:grpSpPr>
        <a:xfrm>
          <a:off x="0" y="0"/>
          <a:ext cx="0" cy="0"/>
          <a:chOff x="0" y="0"/>
          <a:chExt cx="0" cy="0"/>
        </a:xfrm>
      </p:grpSpPr>
      <p:pic>
        <p:nvPicPr>
          <p:cNvPr id="38" name="Google Shape;38;p22"/>
          <p:cNvPicPr preferRelativeResize="0"/>
          <p:nvPr/>
        </p:nvPicPr>
        <p:blipFill rotWithShape="1">
          <a:blip r:embed="rId2">
            <a:alphaModFix/>
          </a:blip>
          <a:srcRect b="0" l="0" r="0" t="0"/>
          <a:stretch/>
        </p:blipFill>
        <p:spPr>
          <a:xfrm>
            <a:off x="4141" y="3000"/>
            <a:ext cx="12181904" cy="6852321"/>
          </a:xfrm>
          <a:prstGeom prst="rect">
            <a:avLst/>
          </a:prstGeom>
          <a:noFill/>
          <a:ln>
            <a:noFill/>
          </a:ln>
        </p:spPr>
      </p:pic>
      <p:sp>
        <p:nvSpPr>
          <p:cNvPr id="39" name="Google Shape;39;p22"/>
          <p:cNvSpPr/>
          <p:nvPr>
            <p:ph idx="2" type="pic"/>
          </p:nvPr>
        </p:nvSpPr>
        <p:spPr>
          <a:xfrm>
            <a:off x="5874165" y="1698900"/>
            <a:ext cx="3418922" cy="3418922"/>
          </a:xfrm>
          <a:prstGeom prst="ellipse">
            <a:avLst/>
          </a:prstGeom>
          <a:solidFill>
            <a:schemeClr val="lt2"/>
          </a:solidFill>
          <a:ln>
            <a:noFill/>
          </a:ln>
        </p:spPr>
      </p:sp>
      <p:sp>
        <p:nvSpPr>
          <p:cNvPr id="40" name="Google Shape;40;p22"/>
          <p:cNvSpPr txBox="1"/>
          <p:nvPr>
            <p:ph type="ctrTitle"/>
          </p:nvPr>
        </p:nvSpPr>
        <p:spPr>
          <a:xfrm>
            <a:off x="1524001" y="3438940"/>
            <a:ext cx="4196862" cy="190758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Calibri"/>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2"/>
          <p:cNvSpPr txBox="1"/>
          <p:nvPr>
            <p:ph idx="1" type="subTitle"/>
          </p:nvPr>
        </p:nvSpPr>
        <p:spPr>
          <a:xfrm>
            <a:off x="1524000" y="5645428"/>
            <a:ext cx="5214730" cy="72555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rgbClr val="000000"/>
              </a:buClr>
              <a:buSzPts val="1800"/>
              <a:buNone/>
              <a:defRPr sz="1800"/>
            </a:lvl3pPr>
            <a:lvl4pPr lvl="3" algn="ctr">
              <a:lnSpc>
                <a:spcPct val="90000"/>
              </a:lnSpc>
              <a:spcBef>
                <a:spcPts val="500"/>
              </a:spcBef>
              <a:spcAft>
                <a:spcPts val="0"/>
              </a:spcAft>
              <a:buClr>
                <a:srgbClr val="000000"/>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picture containing person, window, person, mirror&#10;&#10;Description automatically generated" id="42" name="Google Shape;42;p22"/>
          <p:cNvPicPr preferRelativeResize="0"/>
          <p:nvPr/>
        </p:nvPicPr>
        <p:blipFill rotWithShape="1">
          <a:blip r:embed="rId3">
            <a:alphaModFix/>
          </a:blip>
          <a:srcRect b="0" l="0" r="0" t="0"/>
          <a:stretch/>
        </p:blipFill>
        <p:spPr>
          <a:xfrm>
            <a:off x="5848617" y="1689473"/>
            <a:ext cx="3460200" cy="3460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PQLBC Slide Title" showMasterSp="0">
  <p:cSld name="NPQLBC Slide Title">
    <p:spTree>
      <p:nvGrpSpPr>
        <p:cNvPr id="43" name="Shape 43"/>
        <p:cNvGrpSpPr/>
        <p:nvPr/>
      </p:nvGrpSpPr>
      <p:grpSpPr>
        <a:xfrm>
          <a:off x="0" y="0"/>
          <a:ext cx="0" cy="0"/>
          <a:chOff x="0" y="0"/>
          <a:chExt cx="0" cy="0"/>
        </a:xfrm>
      </p:grpSpPr>
      <p:pic>
        <p:nvPicPr>
          <p:cNvPr id="44" name="Google Shape;44;p23"/>
          <p:cNvPicPr preferRelativeResize="0"/>
          <p:nvPr/>
        </p:nvPicPr>
        <p:blipFill rotWithShape="1">
          <a:blip r:embed="rId2">
            <a:alphaModFix/>
          </a:blip>
          <a:srcRect b="0" l="0" r="0" t="0"/>
          <a:stretch/>
        </p:blipFill>
        <p:spPr>
          <a:xfrm>
            <a:off x="4141" y="3000"/>
            <a:ext cx="12181904" cy="6852321"/>
          </a:xfrm>
          <a:prstGeom prst="rect">
            <a:avLst/>
          </a:prstGeom>
          <a:noFill/>
          <a:ln>
            <a:noFill/>
          </a:ln>
        </p:spPr>
      </p:pic>
      <p:sp>
        <p:nvSpPr>
          <p:cNvPr id="45" name="Google Shape;45;p23"/>
          <p:cNvSpPr/>
          <p:nvPr>
            <p:ph idx="2" type="pic"/>
          </p:nvPr>
        </p:nvSpPr>
        <p:spPr>
          <a:xfrm>
            <a:off x="5874165" y="1698900"/>
            <a:ext cx="3418922" cy="3418922"/>
          </a:xfrm>
          <a:prstGeom prst="ellipse">
            <a:avLst/>
          </a:prstGeom>
          <a:solidFill>
            <a:schemeClr val="lt2"/>
          </a:solidFill>
          <a:ln>
            <a:noFill/>
          </a:ln>
        </p:spPr>
      </p:sp>
      <p:sp>
        <p:nvSpPr>
          <p:cNvPr id="46" name="Google Shape;46;p23"/>
          <p:cNvSpPr txBox="1"/>
          <p:nvPr>
            <p:ph type="ctrTitle"/>
          </p:nvPr>
        </p:nvSpPr>
        <p:spPr>
          <a:xfrm>
            <a:off x="1524001" y="3438940"/>
            <a:ext cx="4196862" cy="190758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Calibri"/>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3"/>
          <p:cNvSpPr txBox="1"/>
          <p:nvPr>
            <p:ph idx="1" type="subTitle"/>
          </p:nvPr>
        </p:nvSpPr>
        <p:spPr>
          <a:xfrm>
            <a:off x="1524000" y="5645428"/>
            <a:ext cx="5214730" cy="72555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rgbClr val="000000"/>
              </a:buClr>
              <a:buSzPts val="1800"/>
              <a:buNone/>
              <a:defRPr sz="1800"/>
            </a:lvl3pPr>
            <a:lvl4pPr lvl="3" algn="ctr">
              <a:lnSpc>
                <a:spcPct val="90000"/>
              </a:lnSpc>
              <a:spcBef>
                <a:spcPts val="500"/>
              </a:spcBef>
              <a:spcAft>
                <a:spcPts val="0"/>
              </a:spcAft>
              <a:buClr>
                <a:srgbClr val="000000"/>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picture containing person, indoor&#10;&#10;Description automatically generated" id="48" name="Google Shape;48;p23"/>
          <p:cNvPicPr preferRelativeResize="0"/>
          <p:nvPr/>
        </p:nvPicPr>
        <p:blipFill rotWithShape="1">
          <a:blip r:embed="rId3">
            <a:alphaModFix/>
          </a:blip>
          <a:srcRect b="0" l="0" r="0" t="0"/>
          <a:stretch/>
        </p:blipFill>
        <p:spPr>
          <a:xfrm>
            <a:off x="5844678" y="1689473"/>
            <a:ext cx="3460200" cy="34602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PQSL Slide Title" showMasterSp="0">
  <p:cSld name="NPQSL Slide Title">
    <p:spTree>
      <p:nvGrpSpPr>
        <p:cNvPr id="49" name="Shape 49"/>
        <p:cNvGrpSpPr/>
        <p:nvPr/>
      </p:nvGrpSpPr>
      <p:grpSpPr>
        <a:xfrm>
          <a:off x="0" y="0"/>
          <a:ext cx="0" cy="0"/>
          <a:chOff x="0" y="0"/>
          <a:chExt cx="0" cy="0"/>
        </a:xfrm>
      </p:grpSpPr>
      <p:pic>
        <p:nvPicPr>
          <p:cNvPr id="50" name="Google Shape;50;p24"/>
          <p:cNvPicPr preferRelativeResize="0"/>
          <p:nvPr/>
        </p:nvPicPr>
        <p:blipFill rotWithShape="1">
          <a:blip r:embed="rId2">
            <a:alphaModFix/>
          </a:blip>
          <a:srcRect b="0" l="0" r="0" t="0"/>
          <a:stretch/>
        </p:blipFill>
        <p:spPr>
          <a:xfrm>
            <a:off x="4141" y="3000"/>
            <a:ext cx="12181904" cy="6852321"/>
          </a:xfrm>
          <a:prstGeom prst="rect">
            <a:avLst/>
          </a:prstGeom>
          <a:noFill/>
          <a:ln>
            <a:noFill/>
          </a:ln>
        </p:spPr>
      </p:pic>
      <p:sp>
        <p:nvSpPr>
          <p:cNvPr id="51" name="Google Shape;51;p24"/>
          <p:cNvSpPr/>
          <p:nvPr>
            <p:ph idx="2" type="pic"/>
          </p:nvPr>
        </p:nvSpPr>
        <p:spPr>
          <a:xfrm>
            <a:off x="5874165" y="1698900"/>
            <a:ext cx="3418922" cy="3418922"/>
          </a:xfrm>
          <a:prstGeom prst="ellipse">
            <a:avLst/>
          </a:prstGeom>
          <a:solidFill>
            <a:schemeClr val="lt2"/>
          </a:solidFill>
          <a:ln>
            <a:noFill/>
          </a:ln>
        </p:spPr>
      </p:sp>
      <p:sp>
        <p:nvSpPr>
          <p:cNvPr id="52" name="Google Shape;52;p24"/>
          <p:cNvSpPr txBox="1"/>
          <p:nvPr>
            <p:ph type="ctrTitle"/>
          </p:nvPr>
        </p:nvSpPr>
        <p:spPr>
          <a:xfrm>
            <a:off x="1524001" y="3438940"/>
            <a:ext cx="4196862" cy="190758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Calibri"/>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4"/>
          <p:cNvSpPr txBox="1"/>
          <p:nvPr>
            <p:ph idx="1" type="subTitle"/>
          </p:nvPr>
        </p:nvSpPr>
        <p:spPr>
          <a:xfrm>
            <a:off x="1524000" y="5645428"/>
            <a:ext cx="5214730" cy="72555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rgbClr val="000000"/>
              </a:buClr>
              <a:buSzPts val="1800"/>
              <a:buNone/>
              <a:defRPr sz="1800"/>
            </a:lvl3pPr>
            <a:lvl4pPr lvl="3" algn="ctr">
              <a:lnSpc>
                <a:spcPct val="90000"/>
              </a:lnSpc>
              <a:spcBef>
                <a:spcPts val="500"/>
              </a:spcBef>
              <a:spcAft>
                <a:spcPts val="0"/>
              </a:spcAft>
              <a:buClr>
                <a:srgbClr val="000000"/>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picture containing person&#10;&#10;Description automatically generated" id="54" name="Google Shape;54;p24"/>
          <p:cNvPicPr preferRelativeResize="0"/>
          <p:nvPr/>
        </p:nvPicPr>
        <p:blipFill rotWithShape="1">
          <a:blip r:embed="rId3">
            <a:alphaModFix/>
          </a:blip>
          <a:srcRect b="0" l="0" r="0" t="0"/>
          <a:stretch/>
        </p:blipFill>
        <p:spPr>
          <a:xfrm>
            <a:off x="5860655" y="1698900"/>
            <a:ext cx="3449971" cy="344997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PQH Slide Title" showMasterSp="0">
  <p:cSld name="NPQH Slide Title">
    <p:spTree>
      <p:nvGrpSpPr>
        <p:cNvPr id="55" name="Shape 55"/>
        <p:cNvGrpSpPr/>
        <p:nvPr/>
      </p:nvGrpSpPr>
      <p:grpSpPr>
        <a:xfrm>
          <a:off x="0" y="0"/>
          <a:ext cx="0" cy="0"/>
          <a:chOff x="0" y="0"/>
          <a:chExt cx="0" cy="0"/>
        </a:xfrm>
      </p:grpSpPr>
      <p:pic>
        <p:nvPicPr>
          <p:cNvPr id="56" name="Google Shape;56;p25"/>
          <p:cNvPicPr preferRelativeResize="0"/>
          <p:nvPr/>
        </p:nvPicPr>
        <p:blipFill rotWithShape="1">
          <a:blip r:embed="rId2">
            <a:alphaModFix/>
          </a:blip>
          <a:srcRect b="0" l="0" r="0" t="0"/>
          <a:stretch/>
        </p:blipFill>
        <p:spPr>
          <a:xfrm>
            <a:off x="4141" y="3000"/>
            <a:ext cx="12181904" cy="6852321"/>
          </a:xfrm>
          <a:prstGeom prst="rect">
            <a:avLst/>
          </a:prstGeom>
          <a:noFill/>
          <a:ln>
            <a:noFill/>
          </a:ln>
        </p:spPr>
      </p:pic>
      <p:sp>
        <p:nvSpPr>
          <p:cNvPr id="57" name="Google Shape;57;p25"/>
          <p:cNvSpPr/>
          <p:nvPr>
            <p:ph idx="2" type="pic"/>
          </p:nvPr>
        </p:nvSpPr>
        <p:spPr>
          <a:xfrm>
            <a:off x="5874165" y="1698900"/>
            <a:ext cx="3418922" cy="3418922"/>
          </a:xfrm>
          <a:prstGeom prst="ellipse">
            <a:avLst/>
          </a:prstGeom>
          <a:solidFill>
            <a:schemeClr val="lt2"/>
          </a:solidFill>
          <a:ln>
            <a:noFill/>
          </a:ln>
        </p:spPr>
      </p:sp>
      <p:sp>
        <p:nvSpPr>
          <p:cNvPr id="58" name="Google Shape;58;p25"/>
          <p:cNvSpPr txBox="1"/>
          <p:nvPr>
            <p:ph type="ctrTitle"/>
          </p:nvPr>
        </p:nvSpPr>
        <p:spPr>
          <a:xfrm>
            <a:off x="1524001" y="3438940"/>
            <a:ext cx="4196862" cy="190758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Calibri"/>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5"/>
          <p:cNvSpPr txBox="1"/>
          <p:nvPr>
            <p:ph idx="1" type="subTitle"/>
          </p:nvPr>
        </p:nvSpPr>
        <p:spPr>
          <a:xfrm>
            <a:off x="1524000" y="5645428"/>
            <a:ext cx="5214730" cy="72555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rgbClr val="000000"/>
              </a:buClr>
              <a:buSzPts val="1800"/>
              <a:buNone/>
              <a:defRPr sz="1800"/>
            </a:lvl3pPr>
            <a:lvl4pPr lvl="3" algn="ctr">
              <a:lnSpc>
                <a:spcPct val="90000"/>
              </a:lnSpc>
              <a:spcBef>
                <a:spcPts val="500"/>
              </a:spcBef>
              <a:spcAft>
                <a:spcPts val="0"/>
              </a:spcAft>
              <a:buClr>
                <a:srgbClr val="000000"/>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60" name="Google Shape;60;p25"/>
          <p:cNvPicPr preferRelativeResize="0"/>
          <p:nvPr/>
        </p:nvPicPr>
        <p:blipFill rotWithShape="1">
          <a:blip r:embed="rId3">
            <a:alphaModFix/>
          </a:blip>
          <a:srcRect b="0" l="0" r="0" t="0"/>
          <a:stretch/>
        </p:blipFill>
        <p:spPr>
          <a:xfrm>
            <a:off x="5874164" y="1687398"/>
            <a:ext cx="3465731" cy="34528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21" Type="http://schemas.openxmlformats.org/officeDocument/2006/relationships/theme" Target="../theme/theme1.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 Type="http://schemas.openxmlformats.org/officeDocument/2006/relationships/image" Target="../media/image15.png"/><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5" Type="http://schemas.openxmlformats.org/officeDocument/2006/relationships/slideLayout" Target="../slideLayouts/slideLayout23.xml"/><Relationship Id="rId19" Type="http://schemas.openxmlformats.org/officeDocument/2006/relationships/theme" Target="../theme/theme3.xml"/><Relationship Id="rId6" Type="http://schemas.openxmlformats.org/officeDocument/2006/relationships/slideLayout" Target="../slideLayouts/slideLayout24.xml"/><Relationship Id="rId18" Type="http://schemas.openxmlformats.org/officeDocument/2006/relationships/slideLayout" Target="../slideLayouts/slideLayout36.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4"/>
          <p:cNvSpPr txBox="1"/>
          <p:nvPr>
            <p:ph idx="1" type="body"/>
          </p:nvPr>
        </p:nvSpPr>
        <p:spPr>
          <a:xfrm>
            <a:off x="838200" y="1825625"/>
            <a:ext cx="10515600" cy="409326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000000"/>
              </a:buClr>
              <a:buSzPts val="2800"/>
              <a:buFont typeface="Arial"/>
              <a:buNone/>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accent1"/>
              </a:buClr>
              <a:buSzPts val="2800"/>
              <a:buFont typeface="Arial"/>
              <a:buChar char="•"/>
              <a:defRPr b="0" i="0" sz="2800" u="none" cap="none" strike="noStrike">
                <a:solidFill>
                  <a:srgbClr val="000000"/>
                </a:solidFill>
                <a:latin typeface="Calibri"/>
                <a:ea typeface="Calibri"/>
                <a:cs typeface="Calibri"/>
                <a:sym typeface="Calibri"/>
              </a:defRPr>
            </a:lvl2pPr>
            <a:lvl3pPr indent="-381000" lvl="2" marL="13716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55600" lvl="3" marL="18288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4"/>
          <p:cNvSpPr txBox="1"/>
          <p:nvPr>
            <p:ph idx="12" type="sldNum"/>
          </p:nvPr>
        </p:nvSpPr>
        <p:spPr>
          <a:xfrm>
            <a:off x="7884590" y="6356350"/>
            <a:ext cx="401631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AED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descr="Text&#10;&#10;Description automatically generated" id="13" name="Google Shape;13;p14"/>
          <p:cNvPicPr preferRelativeResize="0"/>
          <p:nvPr/>
        </p:nvPicPr>
        <p:blipFill rotWithShape="1">
          <a:blip r:embed="rId1">
            <a:alphaModFix/>
          </a:blip>
          <a:srcRect b="0" l="0" r="0" t="0"/>
          <a:stretch/>
        </p:blipFill>
        <p:spPr>
          <a:xfrm>
            <a:off x="0" y="5959854"/>
            <a:ext cx="2002971" cy="89814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 name="Shape 112"/>
        <p:cNvGrpSpPr/>
        <p:nvPr/>
      </p:nvGrpSpPr>
      <p:grpSpPr>
        <a:xfrm>
          <a:off x="0" y="0"/>
          <a:ext cx="0" cy="0"/>
          <a:chOff x="0" y="0"/>
          <a:chExt cx="0" cy="0"/>
        </a:xfrm>
      </p:grpSpPr>
      <p:sp>
        <p:nvSpPr>
          <p:cNvPr id="113" name="Google Shape;113;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4" name="Google Shape;114;p17"/>
          <p:cNvSpPr txBox="1"/>
          <p:nvPr>
            <p:ph idx="1" type="body"/>
          </p:nvPr>
        </p:nvSpPr>
        <p:spPr>
          <a:xfrm>
            <a:off x="838200" y="1825625"/>
            <a:ext cx="10515600" cy="409326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accent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 name="Google Shape;115;p17"/>
          <p:cNvSpPr txBox="1"/>
          <p:nvPr>
            <p:ph idx="12" type="sldNum"/>
          </p:nvPr>
        </p:nvSpPr>
        <p:spPr>
          <a:xfrm>
            <a:off x="7884590" y="6356350"/>
            <a:ext cx="401631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116" name="Google Shape;116;p17"/>
          <p:cNvPicPr preferRelativeResize="0"/>
          <p:nvPr/>
        </p:nvPicPr>
        <p:blipFill rotWithShape="1">
          <a:blip r:embed="rId1">
            <a:alphaModFix/>
          </a:blip>
          <a:srcRect b="0" l="0" r="0" t="0"/>
          <a:stretch/>
        </p:blipFill>
        <p:spPr>
          <a:xfrm>
            <a:off x="-654" y="5941410"/>
            <a:ext cx="1735669" cy="91659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mailto:headshipsupport@bestpracticenet.co.uk" TargetMode="External"/><Relationship Id="rId4" Type="http://schemas.openxmlformats.org/officeDocument/2006/relationships/hyperlink" Target="mailto:alisrocca@bestpracticenet.co.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
          <p:cNvSpPr txBox="1"/>
          <p:nvPr>
            <p:ph type="ctrTitle"/>
          </p:nvPr>
        </p:nvSpPr>
        <p:spPr>
          <a:xfrm>
            <a:off x="1524000" y="4463396"/>
            <a:ext cx="4196862" cy="1907589"/>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Calibri"/>
              <a:buNone/>
            </a:pPr>
            <a:r>
              <a:rPr lang="en-GB"/>
              <a:t>Early Headship Coaching Offer</a:t>
            </a:r>
            <a:br>
              <a:rPr lang="en-GB"/>
            </a:br>
            <a:r>
              <a:rPr lang="en-GB"/>
              <a:t>Live Q&amp;A</a:t>
            </a:r>
            <a:br>
              <a:rPr lang="en-GB"/>
            </a:br>
            <a:r>
              <a:rPr lang="en-GB"/>
              <a:t>Briefing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0"/>
          <p:cNvSpPr txBox="1"/>
          <p:nvPr>
            <p:ph type="title"/>
          </p:nvPr>
        </p:nvSpPr>
        <p:spPr>
          <a:xfrm>
            <a:off x="838200" y="365126"/>
            <a:ext cx="10515600" cy="9369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3"/>
              </a:buClr>
              <a:buSzPts val="4400"/>
              <a:buFont typeface="Calibri"/>
              <a:buNone/>
            </a:pPr>
            <a:r>
              <a:rPr lang="en-GB">
                <a:solidFill>
                  <a:schemeClr val="accent3"/>
                </a:solidFill>
              </a:rPr>
              <a:t>Early Headship Coaching Offer skills audit</a:t>
            </a:r>
            <a:endParaRPr/>
          </a:p>
        </p:txBody>
      </p:sp>
      <p:sp>
        <p:nvSpPr>
          <p:cNvPr id="268" name="Google Shape;268;p10"/>
          <p:cNvSpPr txBox="1"/>
          <p:nvPr>
            <p:ph idx="1" type="body"/>
          </p:nvPr>
        </p:nvSpPr>
        <p:spPr>
          <a:xfrm>
            <a:off x="838200" y="1302028"/>
            <a:ext cx="10515600" cy="469637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0000"/>
              </a:buClr>
              <a:buSzPts val="1800"/>
              <a:buNone/>
            </a:pPr>
            <a:r>
              <a:rPr lang="en-GB" sz="1800"/>
              <a:t>Differences in starting points for the EHCO will be accommodated through a skills audit that maps current skills against NPQH content statements and Headteachers’ Standards so areas of development focus can be identified. </a:t>
            </a:r>
            <a:endParaRPr/>
          </a:p>
          <a:p>
            <a:pPr indent="0" lvl="0" marL="0" rtl="0" algn="l">
              <a:lnSpc>
                <a:spcPct val="90000"/>
              </a:lnSpc>
              <a:spcBef>
                <a:spcPts val="1000"/>
              </a:spcBef>
              <a:spcAft>
                <a:spcPts val="0"/>
              </a:spcAft>
              <a:buClr>
                <a:srgbClr val="000000"/>
              </a:buClr>
              <a:buSzPts val="1800"/>
              <a:buNone/>
            </a:pPr>
            <a:r>
              <a:rPr lang="en-GB" sz="1800"/>
              <a:t>Each of the content area statements is to be rated by participants in the following way: little or no experience, developing experience, strong experience, substantial experience. </a:t>
            </a:r>
            <a:endParaRPr/>
          </a:p>
          <a:p>
            <a:pPr indent="0" lvl="0" marL="0" rtl="0" algn="l">
              <a:lnSpc>
                <a:spcPct val="90000"/>
              </a:lnSpc>
              <a:spcBef>
                <a:spcPts val="1000"/>
              </a:spcBef>
              <a:spcAft>
                <a:spcPts val="0"/>
              </a:spcAft>
              <a:buClr>
                <a:srgbClr val="000000"/>
              </a:buClr>
              <a:buSzPts val="1800"/>
              <a:buNone/>
            </a:pPr>
            <a:r>
              <a:rPr lang="en-GB" sz="1800"/>
              <a:t>Outcomes of the skills audit survey will be discussed with the leadership coach to support participants’ final decision about their three priority focus content areas that will align to little or no experience/developing experience rating. </a:t>
            </a:r>
            <a:endParaRPr/>
          </a:p>
          <a:p>
            <a:pPr indent="0" lvl="0" marL="0" rtl="0" algn="l">
              <a:lnSpc>
                <a:spcPct val="90000"/>
              </a:lnSpc>
              <a:spcBef>
                <a:spcPts val="1000"/>
              </a:spcBef>
              <a:spcAft>
                <a:spcPts val="0"/>
              </a:spcAft>
              <a:buClr>
                <a:srgbClr val="000000"/>
              </a:buClr>
              <a:buSzPts val="1800"/>
              <a:buNone/>
            </a:pPr>
            <a:r>
              <a:rPr lang="en-GB" sz="1800"/>
              <a:t>The three priority focus content areas will form the basis for each participant’s EHCO pathway and associated elements of the programme, including leadership coaching and networks.</a:t>
            </a:r>
            <a:endParaRPr/>
          </a:p>
          <a:p>
            <a:pPr indent="0" lvl="0" marL="0" rtl="0" algn="l">
              <a:lnSpc>
                <a:spcPct val="90000"/>
              </a:lnSpc>
              <a:spcBef>
                <a:spcPts val="1000"/>
              </a:spcBef>
              <a:spcAft>
                <a:spcPts val="0"/>
              </a:spcAft>
              <a:buClr>
                <a:srgbClr val="000000"/>
              </a:buClr>
              <a:buSzPts val="1800"/>
              <a:buNone/>
            </a:pPr>
            <a:r>
              <a:rPr lang="en-GB" sz="1800"/>
              <a:t>New headteachers will lead their learning development journey rather than following a prescribed path. The skills audit, together with the schedule of activities and evidence-informed resources, are available to support decision making and setting direction for learning development activity.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3"/>
              </a:buClr>
              <a:buSzPts val="4400"/>
              <a:buFont typeface="Calibri"/>
              <a:buNone/>
            </a:pPr>
            <a:r>
              <a:rPr lang="en-GB">
                <a:solidFill>
                  <a:schemeClr val="accent3"/>
                </a:solidFill>
              </a:rPr>
              <a:t>Any questions?</a:t>
            </a:r>
            <a:endParaRPr/>
          </a:p>
        </p:txBody>
      </p:sp>
      <p:pic>
        <p:nvPicPr>
          <p:cNvPr id="274" name="Google Shape;274;p12"/>
          <p:cNvPicPr preferRelativeResize="0"/>
          <p:nvPr>
            <p:ph idx="1" type="body"/>
          </p:nvPr>
        </p:nvPicPr>
        <p:blipFill rotWithShape="1">
          <a:blip r:embed="rId3">
            <a:alphaModFix/>
          </a:blip>
          <a:srcRect b="0" l="0" r="0" t="0"/>
          <a:stretch/>
        </p:blipFill>
        <p:spPr>
          <a:xfrm>
            <a:off x="3752603" y="1690688"/>
            <a:ext cx="5747657" cy="42113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3"/>
          <p:cNvSpPr txBox="1"/>
          <p:nvPr/>
        </p:nvSpPr>
        <p:spPr>
          <a:xfrm>
            <a:off x="575726" y="2250565"/>
            <a:ext cx="3787930" cy="3633400"/>
          </a:xfrm>
          <a:prstGeom prst="rect">
            <a:avLst/>
          </a:prstGeom>
          <a:noFill/>
          <a:ln>
            <a:noFill/>
          </a:ln>
        </p:spPr>
        <p:txBody>
          <a:bodyPr anchorCtr="0" anchor="t" bIns="45700" lIns="91425" spcFirstLastPara="1" rIns="91425" wrap="square" tIns="45700">
            <a:normAutofit lnSpcReduction="20000"/>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Office hours: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Monday to Friday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9am to 5pm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(excluding bank holidays)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Headship support team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sng" cap="none" strike="noStrike">
                <a:solidFill>
                  <a:srgbClr val="000000"/>
                </a:solidFill>
                <a:latin typeface="Calibri"/>
                <a:ea typeface="Calibri"/>
                <a:cs typeface="Calibri"/>
                <a:sym typeface="Calibri"/>
                <a:hlinkClick r:id="rId3">
                  <a:extLst>
                    <a:ext uri="{A12FA001-AC4F-418D-AE19-62706E023703}">
                      <ahyp:hlinkClr val="tx"/>
                    </a:ext>
                  </a:extLst>
                </a:hlinkClick>
              </a:rPr>
              <a:t>headshipsupport@bestpracticenet.co.uk</a:t>
            </a:r>
            <a:r>
              <a:rPr b="0" i="0" lang="en-GB" sz="1800" u="none" cap="none" strike="noStrike">
                <a:solidFill>
                  <a:srgbClr val="000000"/>
                </a:solidFill>
                <a:latin typeface="Calibri"/>
                <a:ea typeface="Calibri"/>
                <a:cs typeface="Calibri"/>
                <a:sym typeface="Calibri"/>
              </a:rPr>
              <a:t> </a:t>
            </a:r>
            <a:br>
              <a:rPr b="0" i="0" lang="en-GB" sz="1800" u="none" cap="none" strike="noStrike">
                <a:solidFill>
                  <a:srgbClr val="000000"/>
                </a:solidFill>
                <a:latin typeface="Calibri"/>
                <a:ea typeface="Calibri"/>
                <a:cs typeface="Calibri"/>
                <a:sym typeface="Calibri"/>
              </a:rPr>
            </a:br>
            <a:r>
              <a:rPr b="0" i="0" lang="en-GB" sz="1800" u="none" cap="none" strike="noStrike">
                <a:solidFill>
                  <a:srgbClr val="000000"/>
                </a:solidFill>
                <a:latin typeface="Calibri"/>
                <a:ea typeface="Calibri"/>
                <a:cs typeface="Calibri"/>
                <a:sym typeface="Calibri"/>
              </a:rPr>
              <a:t>Tel: 01179 209 200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2"/>
                </a:solidFill>
                <a:latin typeface="Calibri"/>
                <a:ea typeface="Calibri"/>
                <a:cs typeface="Calibri"/>
                <a:sym typeface="Calibri"/>
              </a:rPr>
              <a:t>Lead Facilitator</a:t>
            </a:r>
            <a:r>
              <a:rPr lang="en-GB" sz="1800">
                <a:solidFill>
                  <a:schemeClr val="dk2"/>
                </a:solidFill>
                <a:latin typeface="Calibri"/>
                <a:ea typeface="Calibri"/>
                <a:cs typeface="Calibri"/>
                <a:sym typeface="Calibri"/>
              </a:rPr>
              <a:t>: A</a:t>
            </a:r>
            <a:r>
              <a:rPr lang="en-GB" sz="1800" u="none">
                <a:solidFill>
                  <a:schemeClr val="dk2"/>
                </a:solidFill>
                <a:latin typeface="Calibri"/>
                <a:ea typeface="Calibri"/>
                <a:cs typeface="Calibri"/>
                <a:sym typeface="Calibri"/>
              </a:rPr>
              <a:t>lis </a:t>
            </a:r>
            <a:r>
              <a:rPr lang="en-GB" sz="1800">
                <a:solidFill>
                  <a:schemeClr val="dk2"/>
                </a:solidFill>
                <a:latin typeface="Calibri"/>
                <a:ea typeface="Calibri"/>
                <a:cs typeface="Calibri"/>
                <a:sym typeface="Calibri"/>
              </a:rPr>
              <a:t>Rocca</a:t>
            </a:r>
            <a:endParaRPr sz="1800">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lang="en-GB" sz="1800" u="sng">
                <a:solidFill>
                  <a:schemeClr val="dk2"/>
                </a:solidFill>
                <a:latin typeface="Calibri"/>
                <a:ea typeface="Calibri"/>
                <a:cs typeface="Calibri"/>
                <a:sym typeface="Calibri"/>
                <a:hlinkClick r:id="rId4">
                  <a:extLst>
                    <a:ext uri="{A12FA001-AC4F-418D-AE19-62706E023703}">
                      <ahyp:hlinkClr val="tx"/>
                    </a:ext>
                  </a:extLst>
                </a:hlinkClick>
              </a:rPr>
              <a:t>alisrocca@bestpracticenet.co.uk</a:t>
            </a:r>
            <a:endParaRPr b="0" i="0" sz="1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alibri"/>
              <a:buNone/>
            </a:pPr>
            <a:r>
              <a:rPr lang="en-GB"/>
              <a:t>Early Headship Coaching Offer for new headteachers</a:t>
            </a:r>
            <a:endParaRPr/>
          </a:p>
        </p:txBody>
      </p:sp>
      <p:sp>
        <p:nvSpPr>
          <p:cNvPr id="213" name="Google Shape;213;p2"/>
          <p:cNvSpPr txBox="1"/>
          <p:nvPr>
            <p:ph idx="1" type="body"/>
          </p:nvPr>
        </p:nvSpPr>
        <p:spPr>
          <a:xfrm>
            <a:off x="838200" y="1825625"/>
            <a:ext cx="10515600" cy="409326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000000"/>
              </a:buClr>
              <a:buSzPct val="100000"/>
              <a:buNone/>
            </a:pPr>
            <a:r>
              <a:rPr lang="en-GB"/>
              <a:t>To provide new headteachers with a structured, unassessed support programme based on the best available evidence about what makes an effective headteacher.</a:t>
            </a:r>
            <a:endParaRPr/>
          </a:p>
          <a:p>
            <a:pPr indent="0" lvl="0" marL="0" rtl="0" algn="l">
              <a:lnSpc>
                <a:spcPct val="90000"/>
              </a:lnSpc>
              <a:spcBef>
                <a:spcPts val="1000"/>
              </a:spcBef>
              <a:spcAft>
                <a:spcPts val="0"/>
              </a:spcAft>
              <a:buClr>
                <a:srgbClr val="000000"/>
              </a:buClr>
              <a:buSzPct val="100000"/>
              <a:buNone/>
            </a:pPr>
            <a:r>
              <a:rPr lang="en-GB"/>
              <a:t>The Early Headship Coaching Offer is a targeted package of support aimed at new headteachers and based on the NPQH content framework, which has been reformed to ensure it is underpinned by the latest and best evidence.</a:t>
            </a:r>
            <a:endParaRPr/>
          </a:p>
          <a:p>
            <a:pPr indent="0" lvl="0" marL="0" rtl="0" algn="l">
              <a:lnSpc>
                <a:spcPct val="90000"/>
              </a:lnSpc>
              <a:spcBef>
                <a:spcPts val="1000"/>
              </a:spcBef>
              <a:spcAft>
                <a:spcPts val="0"/>
              </a:spcAft>
              <a:buClr>
                <a:srgbClr val="000000"/>
              </a:buClr>
              <a:buSzPct val="100000"/>
              <a:buNone/>
            </a:pPr>
            <a:r>
              <a:rPr i="1" lang="en-GB"/>
              <a:t> </a:t>
            </a:r>
            <a:endParaRPr/>
          </a:p>
          <a:p>
            <a:pPr indent="0" lvl="0" marL="0" rtl="0" algn="l">
              <a:lnSpc>
                <a:spcPct val="90000"/>
              </a:lnSpc>
              <a:spcBef>
                <a:spcPts val="1000"/>
              </a:spcBef>
              <a:spcAft>
                <a:spcPts val="0"/>
              </a:spcAft>
              <a:buClr>
                <a:srgbClr val="000000"/>
              </a:buClr>
              <a:buSzPct val="100000"/>
              <a:buNone/>
            </a:pPr>
            <a:r>
              <a:rPr i="1" lang="en-GB"/>
              <a:t>“Evidence shows that support is more effective when tailored to the needs and context of the headteacher.”</a:t>
            </a:r>
            <a:endParaRPr/>
          </a:p>
          <a:p>
            <a:pPr indent="0" lvl="0" marL="0" rtl="0" algn="l">
              <a:lnSpc>
                <a:spcPct val="90000"/>
              </a:lnSpc>
              <a:spcBef>
                <a:spcPts val="1000"/>
              </a:spcBef>
              <a:spcAft>
                <a:spcPts val="0"/>
              </a:spcAft>
              <a:buClr>
                <a:srgbClr val="000000"/>
              </a:buClr>
              <a:buSzPct val="100000"/>
              <a:buNone/>
            </a:pPr>
            <a:r>
              <a:rPr b="1" lang="en-GB"/>
              <a:t>                                                                                                               DfE 2020</a:t>
            </a:r>
            <a:endParaRPr/>
          </a:p>
          <a:p>
            <a:pPr indent="0" lvl="0" marL="0" rtl="0" algn="l">
              <a:lnSpc>
                <a:spcPct val="90000"/>
              </a:lnSpc>
              <a:spcBef>
                <a:spcPts val="1000"/>
              </a:spcBef>
              <a:spcAft>
                <a:spcPts val="0"/>
              </a:spcAft>
              <a:buClr>
                <a:srgbClr val="000000"/>
              </a:buClr>
              <a:buSzPct val="100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
          <p:cNvSpPr txBox="1"/>
          <p:nvPr>
            <p:ph type="title"/>
          </p:nvPr>
        </p:nvSpPr>
        <p:spPr>
          <a:xfrm>
            <a:off x="561975" y="365125"/>
            <a:ext cx="1079182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3"/>
              </a:buClr>
              <a:buSzPts val="4400"/>
              <a:buFont typeface="Calibri"/>
              <a:buNone/>
            </a:pPr>
            <a:r>
              <a:rPr lang="en-GB">
                <a:solidFill>
                  <a:schemeClr val="accent3"/>
                </a:solidFill>
              </a:rPr>
              <a:t>Early Headship Coaching Offer – who is it for?</a:t>
            </a:r>
            <a:endParaRPr/>
          </a:p>
        </p:txBody>
      </p:sp>
      <p:sp>
        <p:nvSpPr>
          <p:cNvPr id="220" name="Google Shape;220;p3"/>
          <p:cNvSpPr txBox="1"/>
          <p:nvPr>
            <p:ph idx="1" type="body"/>
          </p:nvPr>
        </p:nvSpPr>
        <p:spPr>
          <a:xfrm>
            <a:off x="561975" y="1490870"/>
            <a:ext cx="10791825" cy="4651513"/>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chemeClr val="dk1"/>
              </a:buClr>
              <a:buSzPct val="100000"/>
              <a:buNone/>
            </a:pPr>
            <a:r>
              <a:t/>
            </a:r>
            <a:endParaRPr sz="2400"/>
          </a:p>
          <a:p>
            <a:pPr indent="0" lvl="0" marL="0" rtl="0" algn="l">
              <a:lnSpc>
                <a:spcPct val="120000"/>
              </a:lnSpc>
              <a:spcBef>
                <a:spcPts val="1000"/>
              </a:spcBef>
              <a:spcAft>
                <a:spcPts val="0"/>
              </a:spcAft>
              <a:buClr>
                <a:schemeClr val="dk1"/>
              </a:buClr>
              <a:buSzPct val="100000"/>
              <a:buNone/>
            </a:pPr>
            <a:r>
              <a:rPr lang="en-GB" sz="9600"/>
              <a:t>The Early Headship Coaching Offer (EHCO) is for new headteachers who are in their first five years of headship who:</a:t>
            </a:r>
            <a:endParaRPr/>
          </a:p>
          <a:p>
            <a:pPr indent="-228600" lvl="1" marL="685800" rtl="0" algn="l">
              <a:lnSpc>
                <a:spcPct val="120000"/>
              </a:lnSpc>
              <a:spcBef>
                <a:spcPts val="500"/>
              </a:spcBef>
              <a:spcAft>
                <a:spcPts val="0"/>
              </a:spcAft>
              <a:buClr>
                <a:srgbClr val="0070C0"/>
              </a:buClr>
              <a:buSzPct val="85000"/>
              <a:buFont typeface="Noto Sans Symbols"/>
              <a:buChar char="▪"/>
            </a:pPr>
            <a:r>
              <a:rPr lang="en-GB" sz="9600"/>
              <a:t>are currently taking the existing NPQH</a:t>
            </a:r>
            <a:endParaRPr/>
          </a:p>
          <a:p>
            <a:pPr indent="-228600" lvl="1" marL="685800" rtl="0" algn="l">
              <a:lnSpc>
                <a:spcPct val="120000"/>
              </a:lnSpc>
              <a:spcBef>
                <a:spcPts val="500"/>
              </a:spcBef>
              <a:spcAft>
                <a:spcPts val="0"/>
              </a:spcAft>
              <a:buClr>
                <a:srgbClr val="0070C0"/>
              </a:buClr>
              <a:buSzPct val="85000"/>
              <a:buFont typeface="Noto Sans Symbols"/>
              <a:buChar char="▪"/>
            </a:pPr>
            <a:r>
              <a:rPr lang="en-GB" sz="9600"/>
              <a:t>have completed the reformed NPQH and are in their first five years of headship</a:t>
            </a:r>
            <a:endParaRPr/>
          </a:p>
          <a:p>
            <a:pPr indent="-228600" lvl="1" marL="685800" rtl="0" algn="l">
              <a:lnSpc>
                <a:spcPct val="120000"/>
              </a:lnSpc>
              <a:spcBef>
                <a:spcPts val="500"/>
              </a:spcBef>
              <a:spcAft>
                <a:spcPts val="0"/>
              </a:spcAft>
              <a:buClr>
                <a:srgbClr val="0070C0"/>
              </a:buClr>
              <a:buSzPct val="85000"/>
              <a:buFont typeface="Noto Sans Symbols"/>
              <a:buChar char="▪"/>
            </a:pPr>
            <a:r>
              <a:rPr b="0" i="0" lang="en-GB" sz="9600"/>
              <a:t>have done a legacy NPQH, regardless of when they finished it, providing they are within their first five years of headship</a:t>
            </a:r>
            <a:endParaRPr/>
          </a:p>
          <a:p>
            <a:pPr indent="0" lvl="0" marL="0" rtl="0" algn="l">
              <a:lnSpc>
                <a:spcPct val="120000"/>
              </a:lnSpc>
              <a:spcBef>
                <a:spcPts val="1000"/>
              </a:spcBef>
              <a:spcAft>
                <a:spcPts val="0"/>
              </a:spcAft>
              <a:buClr>
                <a:schemeClr val="dk1"/>
              </a:buClr>
              <a:buSzPct val="100000"/>
              <a:buNone/>
            </a:pPr>
            <a:r>
              <a:rPr lang="en-GB" sz="9600"/>
              <a:t>The Early Headship Coaching Offer must last for at least the duration of the headteacher’s first year in role and the delivery should consider their workload. </a:t>
            </a:r>
            <a:endParaRPr/>
          </a:p>
          <a:p>
            <a:pPr indent="0" lvl="1" marL="457200" rtl="0" algn="l">
              <a:lnSpc>
                <a:spcPct val="90000"/>
              </a:lnSpc>
              <a:spcBef>
                <a:spcPts val="500"/>
              </a:spcBef>
              <a:spcAft>
                <a:spcPts val="0"/>
              </a:spcAft>
              <a:buSzPct val="100000"/>
              <a:buNone/>
            </a:pPr>
            <a:r>
              <a:t/>
            </a:r>
            <a:endParaRPr sz="9600"/>
          </a:p>
          <a:p>
            <a:pPr indent="0" lvl="0" marL="0" rtl="0" algn="l">
              <a:lnSpc>
                <a:spcPct val="90000"/>
              </a:lnSpc>
              <a:spcBef>
                <a:spcPts val="1000"/>
              </a:spcBef>
              <a:spcAft>
                <a:spcPts val="0"/>
              </a:spcAft>
              <a:buClr>
                <a:schemeClr val="dk1"/>
              </a:buClr>
              <a:buSzPct val="100000"/>
              <a:buNone/>
            </a:pPr>
            <a:r>
              <a:rPr lang="en-GB" sz="9600"/>
              <a:t>It is available for all new eligible headteachers regardless of phase or context.</a:t>
            </a:r>
            <a:endParaRPr/>
          </a:p>
          <a:p>
            <a:pPr indent="0" lvl="0" marL="0" rtl="0" algn="l">
              <a:lnSpc>
                <a:spcPct val="90000"/>
              </a:lnSpc>
              <a:spcBef>
                <a:spcPts val="1000"/>
              </a:spcBef>
              <a:spcAft>
                <a:spcPts val="0"/>
              </a:spcAft>
              <a:buClr>
                <a:schemeClr val="dk1"/>
              </a:buClr>
              <a:buSzPct val="100000"/>
              <a:buNone/>
            </a:pPr>
            <a:r>
              <a:t/>
            </a:r>
            <a:endParaRPr b="1" sz="1800">
              <a:solidFill>
                <a:srgbClr val="323130"/>
              </a:solidFill>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t/>
            </a:r>
            <a:endParaRPr b="1" i="0" sz="1800">
              <a:solidFill>
                <a:srgbClr val="323130"/>
              </a:solidFill>
              <a:latin typeface="Arial"/>
              <a:ea typeface="Arial"/>
              <a:cs typeface="Arial"/>
              <a:sym typeface="Arial"/>
            </a:endParaRPr>
          </a:p>
          <a:p>
            <a:pPr indent="0" lvl="0" marL="0" rtl="0" algn="l">
              <a:lnSpc>
                <a:spcPct val="90000"/>
              </a:lnSpc>
              <a:spcBef>
                <a:spcPts val="1000"/>
              </a:spcBef>
              <a:spcAft>
                <a:spcPts val="0"/>
              </a:spcAft>
              <a:buClr>
                <a:srgbClr val="323130"/>
              </a:buClr>
              <a:buSzPct val="100000"/>
              <a:buNone/>
            </a:pPr>
            <a:r>
              <a:rPr b="1" i="0" lang="en-GB" sz="1800">
                <a:solidFill>
                  <a:srgbClr val="323130"/>
                </a:solidFill>
                <a:latin typeface="Arial"/>
                <a:ea typeface="Arial"/>
                <a:cs typeface="Arial"/>
                <a:sym typeface="Arial"/>
              </a:rPr>
              <a:t> </a:t>
            </a:r>
            <a:endParaRPr b="0" i="0" sz="1800">
              <a:solidFill>
                <a:srgbClr val="323130"/>
              </a:solidFill>
              <a:latin typeface="Calibri"/>
              <a:ea typeface="Calibri"/>
              <a:cs typeface="Calibri"/>
              <a:sym typeface="Calibri"/>
            </a:endParaRPr>
          </a:p>
          <a:p>
            <a:pPr indent="0" lvl="0" marL="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3"/>
              </a:buClr>
              <a:buSzPts val="4400"/>
              <a:buFont typeface="Calibri"/>
              <a:buNone/>
            </a:pPr>
            <a:r>
              <a:rPr lang="en-GB">
                <a:solidFill>
                  <a:schemeClr val="accent3"/>
                </a:solidFill>
              </a:rPr>
              <a:t>About the Early Headship Coaching Offer</a:t>
            </a:r>
            <a:endParaRPr>
              <a:solidFill>
                <a:schemeClr val="accent3"/>
              </a:solidFill>
            </a:endParaRPr>
          </a:p>
        </p:txBody>
      </p:sp>
      <p:sp>
        <p:nvSpPr>
          <p:cNvPr id="227" name="Google Shape;227;p4"/>
          <p:cNvSpPr txBox="1"/>
          <p:nvPr>
            <p:ph idx="1" type="body"/>
          </p:nvPr>
        </p:nvSpPr>
        <p:spPr>
          <a:xfrm>
            <a:off x="838200" y="1461053"/>
            <a:ext cx="10515600" cy="4457834"/>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rgbClr val="000000"/>
              </a:buClr>
              <a:buSzPct val="100000"/>
              <a:buNone/>
            </a:pPr>
            <a:r>
              <a:rPr lang="en-GB"/>
              <a:t>This DfE fully funded, unassessed programme has been designed to be a practical self-led programme with a pathway shaped by a skills audit supported by leadership performance coaching. </a:t>
            </a:r>
            <a:endParaRPr/>
          </a:p>
          <a:p>
            <a:pPr indent="0" lvl="0" marL="0" rtl="0" algn="l">
              <a:lnSpc>
                <a:spcPct val="90000"/>
              </a:lnSpc>
              <a:spcBef>
                <a:spcPts val="1000"/>
              </a:spcBef>
              <a:spcAft>
                <a:spcPts val="0"/>
              </a:spcAft>
              <a:buClr>
                <a:srgbClr val="000000"/>
              </a:buClr>
              <a:buSzPct val="100000"/>
              <a:buNone/>
            </a:pPr>
            <a:r>
              <a:rPr lang="en-GB"/>
              <a:t>It provides the opportunity to focus specifically on personal areas of development.</a:t>
            </a:r>
            <a:endParaRPr/>
          </a:p>
          <a:p>
            <a:pPr indent="-457200" lvl="0" marL="457200" rtl="0" algn="l">
              <a:lnSpc>
                <a:spcPct val="90000"/>
              </a:lnSpc>
              <a:spcBef>
                <a:spcPts val="1000"/>
              </a:spcBef>
              <a:spcAft>
                <a:spcPts val="0"/>
              </a:spcAft>
              <a:buClr>
                <a:schemeClr val="accent1"/>
              </a:buClr>
              <a:buSzPct val="85000"/>
              <a:buFont typeface="Noto Sans Symbols"/>
              <a:buChar char="▪"/>
            </a:pPr>
            <a:r>
              <a:rPr lang="en-GB"/>
              <a:t>Flexible, blended learning to integrate into the working week  </a:t>
            </a:r>
            <a:endParaRPr/>
          </a:p>
          <a:p>
            <a:pPr indent="-457200" lvl="0" marL="457200" rtl="0" algn="l">
              <a:lnSpc>
                <a:spcPct val="90000"/>
              </a:lnSpc>
              <a:spcBef>
                <a:spcPts val="1000"/>
              </a:spcBef>
              <a:spcAft>
                <a:spcPts val="0"/>
              </a:spcAft>
              <a:buClr>
                <a:schemeClr val="accent1"/>
              </a:buClr>
              <a:buSzPct val="85000"/>
              <a:buFont typeface="Noto Sans Symbols"/>
              <a:buChar char="▪"/>
            </a:pPr>
            <a:r>
              <a:rPr lang="en-GB"/>
              <a:t>Builds on NPQH ten core areas</a:t>
            </a:r>
            <a:endParaRPr/>
          </a:p>
          <a:p>
            <a:pPr indent="-457200" lvl="0" marL="457200" rtl="0" algn="l">
              <a:lnSpc>
                <a:spcPct val="90000"/>
              </a:lnSpc>
              <a:spcBef>
                <a:spcPts val="1000"/>
              </a:spcBef>
              <a:spcAft>
                <a:spcPts val="0"/>
              </a:spcAft>
              <a:buClr>
                <a:schemeClr val="accent1"/>
              </a:buClr>
              <a:buSzPct val="85000"/>
              <a:buFont typeface="Noto Sans Symbols"/>
              <a:buChar char="▪"/>
            </a:pPr>
            <a:r>
              <a:rPr lang="en-GB"/>
              <a:t>Focussed professional development support </a:t>
            </a:r>
            <a:endParaRPr/>
          </a:p>
          <a:p>
            <a:pPr indent="-457200" lvl="0" marL="457200" rtl="0" algn="l">
              <a:lnSpc>
                <a:spcPct val="90000"/>
              </a:lnSpc>
              <a:spcBef>
                <a:spcPts val="1000"/>
              </a:spcBef>
              <a:spcAft>
                <a:spcPts val="0"/>
              </a:spcAft>
              <a:buClr>
                <a:schemeClr val="accent1"/>
              </a:buClr>
              <a:buSzPct val="85000"/>
              <a:buFont typeface="Noto Sans Symbols"/>
              <a:buChar char="▪"/>
            </a:pPr>
            <a:r>
              <a:rPr lang="en-GB"/>
              <a:t>Coaching</a:t>
            </a:r>
            <a:endParaRPr/>
          </a:p>
          <a:p>
            <a:pPr indent="-457200" lvl="0" marL="457200" rtl="0" algn="l">
              <a:lnSpc>
                <a:spcPct val="90000"/>
              </a:lnSpc>
              <a:spcBef>
                <a:spcPts val="1000"/>
              </a:spcBef>
              <a:spcAft>
                <a:spcPts val="0"/>
              </a:spcAft>
              <a:buClr>
                <a:schemeClr val="accent1"/>
              </a:buClr>
              <a:buSzPct val="85000"/>
              <a:buFont typeface="Noto Sans Symbols"/>
              <a:buChar char="▪"/>
            </a:pPr>
            <a:r>
              <a:rPr lang="en-GB"/>
              <a:t>Connecting with other headteachers – opportunities to develop a regional network</a:t>
            </a:r>
            <a:endParaRPr/>
          </a:p>
          <a:p>
            <a:pPr indent="-457200" lvl="0" marL="457200" rtl="0" algn="l">
              <a:lnSpc>
                <a:spcPct val="90000"/>
              </a:lnSpc>
              <a:spcBef>
                <a:spcPts val="1000"/>
              </a:spcBef>
              <a:spcAft>
                <a:spcPts val="0"/>
              </a:spcAft>
              <a:buClr>
                <a:schemeClr val="accent1"/>
              </a:buClr>
              <a:buSzPct val="85000"/>
              <a:buFont typeface="Noto Sans Symbols"/>
              <a:buChar char="▪"/>
            </a:pPr>
            <a:r>
              <a:rPr lang="en-GB"/>
              <a:t>Expert- led network groups - professional conversations aligned to personal development needs </a:t>
            </a:r>
            <a:endParaRPr/>
          </a:p>
          <a:p>
            <a:pPr indent="-457200" lvl="0" marL="457200" rtl="0" algn="l">
              <a:lnSpc>
                <a:spcPct val="90000"/>
              </a:lnSpc>
              <a:spcBef>
                <a:spcPts val="1000"/>
              </a:spcBef>
              <a:spcAft>
                <a:spcPts val="0"/>
              </a:spcAft>
              <a:buClr>
                <a:schemeClr val="accent1"/>
              </a:buClr>
              <a:buSzPct val="85000"/>
              <a:buFont typeface="Noto Sans Symbols"/>
              <a:buChar char="▪"/>
            </a:pPr>
            <a:r>
              <a:rPr lang="en-GB"/>
              <a:t>No in-school mentor or sponsor required</a:t>
            </a:r>
            <a:endParaRPr/>
          </a:p>
          <a:p>
            <a:pPr indent="0" lvl="0" marL="0" rtl="0" algn="l">
              <a:lnSpc>
                <a:spcPct val="90000"/>
              </a:lnSpc>
              <a:spcBef>
                <a:spcPts val="1000"/>
              </a:spcBef>
              <a:spcAft>
                <a:spcPts val="0"/>
              </a:spcAft>
              <a:buClr>
                <a:srgbClr val="000000"/>
              </a:buClr>
              <a:buSzPct val="1000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5"/>
          <p:cNvPicPr preferRelativeResize="0"/>
          <p:nvPr/>
        </p:nvPicPr>
        <p:blipFill rotWithShape="1">
          <a:blip r:embed="rId3">
            <a:alphaModFix/>
          </a:blip>
          <a:srcRect b="0" l="0" r="0" t="0"/>
          <a:stretch/>
        </p:blipFill>
        <p:spPr>
          <a:xfrm>
            <a:off x="1944400" y="272375"/>
            <a:ext cx="9472449" cy="6313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6"/>
          <p:cNvSpPr txBox="1"/>
          <p:nvPr>
            <p:ph type="title"/>
          </p:nvPr>
        </p:nvSpPr>
        <p:spPr>
          <a:xfrm>
            <a:off x="838200" y="365125"/>
            <a:ext cx="10515600" cy="57398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3"/>
              </a:buClr>
              <a:buSzPts val="4400"/>
              <a:buFont typeface="Calibri"/>
              <a:buNone/>
            </a:pPr>
            <a:r>
              <a:rPr b="0" i="0" lang="en-GB" u="none" cap="none" strike="noStrike">
                <a:solidFill>
                  <a:schemeClr val="accent3"/>
                </a:solidFill>
              </a:rPr>
              <a:t>Early Headship Coaching Offer</a:t>
            </a:r>
            <a:endParaRPr>
              <a:solidFill>
                <a:schemeClr val="accent3"/>
              </a:solidFill>
            </a:endParaRPr>
          </a:p>
        </p:txBody>
      </p:sp>
      <p:pic>
        <p:nvPicPr>
          <p:cNvPr id="240" name="Google Shape;240;p6"/>
          <p:cNvPicPr preferRelativeResize="0"/>
          <p:nvPr/>
        </p:nvPicPr>
        <p:blipFill rotWithShape="1">
          <a:blip r:embed="rId3">
            <a:alphaModFix/>
          </a:blip>
          <a:srcRect b="0" l="0" r="0" t="0"/>
          <a:stretch/>
        </p:blipFill>
        <p:spPr>
          <a:xfrm>
            <a:off x="1939175" y="1012689"/>
            <a:ext cx="7810500" cy="5238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3"/>
              </a:buClr>
              <a:buSzPts val="4400"/>
              <a:buFont typeface="Calibri"/>
              <a:buNone/>
            </a:pPr>
            <a:r>
              <a:rPr lang="en-GB">
                <a:solidFill>
                  <a:schemeClr val="accent3"/>
                </a:solidFill>
              </a:rPr>
              <a:t>During the programme, participants will focus on three of these core content areas</a:t>
            </a:r>
            <a:endParaRPr>
              <a:solidFill>
                <a:schemeClr val="accent3"/>
              </a:solidFill>
            </a:endParaRPr>
          </a:p>
        </p:txBody>
      </p:sp>
      <p:graphicFrame>
        <p:nvGraphicFramePr>
          <p:cNvPr id="247" name="Google Shape;247;p7"/>
          <p:cNvGraphicFramePr/>
          <p:nvPr/>
        </p:nvGraphicFramePr>
        <p:xfrm>
          <a:off x="838200" y="1825623"/>
          <a:ext cx="3000000" cy="3000000"/>
        </p:xfrm>
        <a:graphic>
          <a:graphicData uri="http://schemas.openxmlformats.org/drawingml/2006/table">
            <a:tbl>
              <a:tblPr bandRow="1" firstRow="1">
                <a:noFill/>
                <a:tableStyleId>{11A58ED3-45C0-46EF-B1F5-395FD813F58F}</a:tableStyleId>
              </a:tblPr>
              <a:tblGrid>
                <a:gridCol w="2103125"/>
                <a:gridCol w="2103125"/>
                <a:gridCol w="2103125"/>
                <a:gridCol w="2103125"/>
                <a:gridCol w="2103125"/>
              </a:tblGrid>
              <a:tr h="177800">
                <a:tc gridSpan="5">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hMerge="1"/>
                <a:tc hMerge="1"/>
                <a:tc hMerge="1"/>
                <a:tc hMerge="1"/>
              </a:tr>
              <a:tr h="1827825">
                <a:tc>
                  <a:txBody>
                    <a:bodyPr/>
                    <a:lstStyle/>
                    <a:p>
                      <a:pPr indent="0" lvl="0" marL="0" marR="0" rtl="0" algn="l">
                        <a:lnSpc>
                          <a:spcPct val="100000"/>
                        </a:lnSpc>
                        <a:spcBef>
                          <a:spcPts val="0"/>
                        </a:spcBef>
                        <a:spcAft>
                          <a:spcPts val="0"/>
                        </a:spcAft>
                        <a:buClr>
                          <a:srgbClr val="000000"/>
                        </a:buClr>
                        <a:buSzPts val="2000"/>
                        <a:buFont typeface="Calibri"/>
                        <a:buNone/>
                      </a:pPr>
                      <a:r>
                        <a:rPr lang="en-GB" sz="2000" u="none" cap="none" strike="noStrike">
                          <a:solidFill>
                            <a:srgbClr val="000000"/>
                          </a:solidFill>
                        </a:rPr>
                        <a:t>School Culture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Calibri"/>
                        <a:buNone/>
                      </a:pPr>
                      <a:r>
                        <a:rPr lang="en-GB" sz="2000" u="none" cap="none" strike="noStrike">
                          <a:solidFill>
                            <a:srgbClr val="000000"/>
                          </a:solidFill>
                        </a:rPr>
                        <a:t>Teaching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Calibri"/>
                        <a:buNone/>
                      </a:pPr>
                      <a:r>
                        <a:rPr lang="en-GB" sz="2000" u="none" cap="none" strike="noStrike">
                          <a:solidFill>
                            <a:srgbClr val="000000"/>
                          </a:solidFill>
                        </a:rPr>
                        <a:t>Curriculum and Assessment</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t/>
                      </a:r>
                      <a:endParaRPr sz="2000" u="none" cap="none" strike="noStrike">
                        <a:solidFill>
                          <a:srgbClr val="000000"/>
                        </a:solidFill>
                      </a:endParaRPr>
                    </a:p>
                  </a:txBody>
                  <a:tcPr marT="45725" marB="45725" marR="91450" marL="91450"/>
                </a:tc>
                <a:tc>
                  <a:txBody>
                    <a:bodyPr/>
                    <a:lstStyle/>
                    <a:p>
                      <a:pPr indent="0" lvl="0" marL="0" marR="0" rtl="0" algn="l">
                        <a:lnSpc>
                          <a:spcPct val="107000"/>
                        </a:lnSpc>
                        <a:spcBef>
                          <a:spcPts val="0"/>
                        </a:spcBef>
                        <a:spcAft>
                          <a:spcPts val="0"/>
                        </a:spcAft>
                        <a:buClr>
                          <a:srgbClr val="000000"/>
                        </a:buClr>
                        <a:buSzPts val="2000"/>
                        <a:buFont typeface="Calibri"/>
                        <a:buNone/>
                      </a:pPr>
                      <a:r>
                        <a:rPr lang="en-GB" sz="2000" u="none" cap="none" strike="noStrike">
                          <a:solidFill>
                            <a:srgbClr val="000000"/>
                          </a:solidFill>
                        </a:rPr>
                        <a:t>Behaviour</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Calibri"/>
                        <a:buNone/>
                      </a:pPr>
                      <a:r>
                        <a:rPr lang="en-GB" sz="2000" u="none" cap="none" strike="noStrike">
                          <a:solidFill>
                            <a:srgbClr val="000000"/>
                          </a:solidFill>
                        </a:rPr>
                        <a:t>Additional and SEND</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t/>
                      </a:r>
                      <a:endParaRPr sz="2000" u="none" cap="none" strike="noStrike">
                        <a:solidFill>
                          <a:srgbClr val="000000"/>
                        </a:solidFill>
                      </a:endParaRPr>
                    </a:p>
                  </a:txBody>
                  <a:tcPr marT="45725" marB="45725" marR="91450" marL="91450"/>
                </a:tc>
              </a:tr>
              <a:tr h="1759350">
                <a:tc>
                  <a:txBody>
                    <a:bodyPr/>
                    <a:lstStyle/>
                    <a:p>
                      <a:pPr indent="0" lvl="0" marL="0" marR="0" rtl="0" algn="l">
                        <a:lnSpc>
                          <a:spcPct val="100000"/>
                        </a:lnSpc>
                        <a:spcBef>
                          <a:spcPts val="0"/>
                        </a:spcBef>
                        <a:spcAft>
                          <a:spcPts val="0"/>
                        </a:spcAft>
                        <a:buClr>
                          <a:srgbClr val="000000"/>
                        </a:buClr>
                        <a:buSzPts val="2000"/>
                        <a:buFont typeface="Calibri"/>
                        <a:buNone/>
                      </a:pPr>
                      <a:r>
                        <a:rPr lang="en-GB" sz="2000" u="none" cap="none" strike="noStrike">
                          <a:solidFill>
                            <a:srgbClr val="000000"/>
                          </a:solidFill>
                        </a:rPr>
                        <a:t>Professional Development</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t/>
                      </a:r>
                      <a:endParaRPr sz="2000" u="none" cap="none" strike="noStrike">
                        <a:solidFill>
                          <a:srgbClr val="000000"/>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Calibri"/>
                        <a:buNone/>
                      </a:pPr>
                      <a:r>
                        <a:rPr lang="en-GB" sz="2000" u="none" cap="none" strike="noStrike">
                          <a:solidFill>
                            <a:srgbClr val="000000"/>
                          </a:solidFill>
                        </a:rPr>
                        <a:t>Organisational Management</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t/>
                      </a:r>
                      <a:endParaRPr sz="2000" u="none" cap="none" strike="noStrike">
                        <a:solidFill>
                          <a:srgbClr val="000000"/>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Calibri"/>
                        <a:buNone/>
                      </a:pPr>
                      <a:r>
                        <a:rPr lang="en-GB" sz="2000" u="none" cap="none" strike="noStrike">
                          <a:solidFill>
                            <a:srgbClr val="000000"/>
                          </a:solidFill>
                        </a:rPr>
                        <a:t>Implementation</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t/>
                      </a:r>
                      <a:endParaRPr sz="2000" u="none" cap="none" strike="noStrike">
                        <a:solidFill>
                          <a:srgbClr val="000000"/>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Calibri"/>
                        <a:buNone/>
                      </a:pPr>
                      <a:r>
                        <a:rPr lang="en-GB" sz="2000" u="none" cap="none" strike="noStrike">
                          <a:solidFill>
                            <a:srgbClr val="000000"/>
                          </a:solidFill>
                        </a:rPr>
                        <a:t>Working in Partnership</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t/>
                      </a:r>
                      <a:endParaRPr sz="2000" u="none" cap="none" strike="noStrike">
                        <a:solidFill>
                          <a:srgbClr val="000000"/>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Calibri"/>
                        <a:buNone/>
                      </a:pPr>
                      <a:r>
                        <a:rPr b="0" lang="en-GB" sz="2000" u="none" cap="none" strike="noStrike">
                          <a:solidFill>
                            <a:srgbClr val="000000"/>
                          </a:solidFill>
                        </a:rPr>
                        <a:t>Governance and Accountability</a:t>
                      </a:r>
                      <a:endParaRPr b="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sz="2000" u="none" cap="none" strike="noStrike">
                        <a:solidFill>
                          <a:srgbClr val="000000"/>
                        </a:solidFill>
                      </a:endParaRPr>
                    </a:p>
                  </a:txBody>
                  <a:tcPr marT="45725" marB="45725" marR="91450" marL="9145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alibri"/>
              <a:buNone/>
            </a:pPr>
            <a:r>
              <a:t/>
            </a:r>
            <a:endParaRPr/>
          </a:p>
        </p:txBody>
      </p:sp>
      <p:graphicFrame>
        <p:nvGraphicFramePr>
          <p:cNvPr id="254" name="Google Shape;254;p8"/>
          <p:cNvGraphicFramePr/>
          <p:nvPr/>
        </p:nvGraphicFramePr>
        <p:xfrm>
          <a:off x="745434" y="209552"/>
          <a:ext cx="3000000" cy="3000000"/>
        </p:xfrm>
        <a:graphic>
          <a:graphicData uri="http://schemas.openxmlformats.org/drawingml/2006/table">
            <a:tbl>
              <a:tblPr bandRow="1" firstRow="1">
                <a:noFill/>
                <a:tableStyleId>{11A58ED3-45C0-46EF-B1F5-395FD813F58F}</a:tableStyleId>
              </a:tblPr>
              <a:tblGrid>
                <a:gridCol w="2030700"/>
                <a:gridCol w="2143650"/>
                <a:gridCol w="2144675"/>
                <a:gridCol w="2144675"/>
                <a:gridCol w="2144675"/>
              </a:tblGrid>
              <a:tr h="580600">
                <a:tc>
                  <a:txBody>
                    <a:bodyPr/>
                    <a:lstStyle/>
                    <a:p>
                      <a:pPr indent="0" lvl="0" marL="0" marR="0" rtl="0" algn="l">
                        <a:lnSpc>
                          <a:spcPct val="100000"/>
                        </a:lnSpc>
                        <a:spcBef>
                          <a:spcPts val="0"/>
                        </a:spcBef>
                        <a:spcAft>
                          <a:spcPts val="0"/>
                        </a:spcAft>
                        <a:buClr>
                          <a:srgbClr val="000000"/>
                        </a:buClr>
                        <a:buSzPts val="1600"/>
                        <a:buFont typeface="Arial"/>
                        <a:buNone/>
                      </a:pPr>
                      <a:r>
                        <a:rPr lang="en-GB" sz="1600" u="none" cap="none" strike="noStrike"/>
                        <a:t>School Culture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GB" sz="1600" u="none" cap="none" strike="noStrike"/>
                        <a:t>Teaching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GB" sz="1600" u="none" cap="none" strike="noStrike"/>
                        <a:t>Curriculum and Assessment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GB" sz="1600" u="none" cap="none" strike="noStrike"/>
                        <a:t>Behaviour</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GB" sz="1600" u="none" cap="none" strike="noStrike"/>
                        <a:t>Additional and SEND</a:t>
                      </a:r>
                      <a:endParaRPr sz="1400" u="none" cap="none" strike="noStrike"/>
                    </a:p>
                  </a:txBody>
                  <a:tcPr marT="45725" marB="45725" marR="91450" marL="91450"/>
                </a:tc>
              </a:tr>
              <a:tr h="529450">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t>Establishing and sustaining the school’s strategic direction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Establishing and sustaining effective planning and preparation across the school</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Coherent vision for successful learning</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Establishing and sustaining a positive, predictable and safe environment for pupils</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Creating clear expectations for statutory duties and targeted support</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45725" marB="45725" marR="91450" marL="91450"/>
                </a:tc>
              </a:tr>
              <a:tr h="529450">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t>Setting ambitious standards for all pupils and staff</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Curriculum design and planning</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Designing and implementing a carefully sequenced and coherent curriculum</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Creating and implementing a clear, consistent and coherent school behaviour policy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Effective use of different forms of assessment to identify relevant and additional pupil support</a:t>
                      </a:r>
                      <a:endParaRPr sz="1400" u="none" cap="none" strike="noStrike"/>
                    </a:p>
                  </a:txBody>
                  <a:tcPr marT="45725" marB="45725" marR="91450" marL="91450"/>
                </a:tc>
              </a:tr>
              <a:tr h="529450">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t>Communicating strategic direction to the school and wider community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Whole school approach to Literacy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Securing knowledge to help teachers to motivate pupils and teach effectively</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Tailoring approaches informed by evidence and research</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Adapting teaching responsively</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45725" marB="45725" marR="91450" marL="91450"/>
                </a:tc>
              </a:tr>
              <a:tr h="529450">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t>Articulating and modelling practice that contributes to the intended school culture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Effective explanation and modelling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Creating fair and transparent testing/examination policies, processes and systems</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Modelling specific behaviours</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Specialist support</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45725" marB="45725" marR="91450" marL="91450"/>
                </a:tc>
              </a:tr>
              <a:tr h="529450">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t>Securing alignment between curriculum, assessment and teaching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Identifying and sharing effective practice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Identifying and sharing effective curriculum and assessment practice</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Using data to refine and improve whole school behaviour approach</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Effective intervention approaches and use of resources</a:t>
                      </a:r>
                      <a:endParaRPr sz="1400" u="none" cap="none" strike="noStrike"/>
                    </a:p>
                  </a:txBody>
                  <a:tcPr marT="45725" marB="45725" marR="91450" marL="91450"/>
                </a:tc>
              </a:tr>
              <a:tr h="747100">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t>Using language that promotes challenge, aspiration, high pupil expectations and professional standards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Ensuring teaching across the school stimulates pupil thinking and understanding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Monitoring and evaluating curriculum and assessment impact on pupil learning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Selecting and adapting appropriate interventions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Setting clear expectations to ensure pupils experience success</a:t>
                      </a:r>
                      <a:endParaRPr sz="1400" u="none" cap="none" strike="noStrike"/>
                    </a:p>
                  </a:txBody>
                  <a:tcPr marT="45725" marB="45725" marR="91450" marL="91450"/>
                </a:tc>
              </a:tr>
              <a:tr h="716675">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t>Implementing and monitoring school policies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Monitoring and evaluating impact on pupil outcomes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Motivating pupils to value mastering content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45725" marB="45725" marR="91450" marL="9145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Calibri"/>
              <a:buNone/>
            </a:pPr>
            <a:r>
              <a:t/>
            </a:r>
            <a:endParaRPr/>
          </a:p>
        </p:txBody>
      </p:sp>
      <p:graphicFrame>
        <p:nvGraphicFramePr>
          <p:cNvPr id="261" name="Google Shape;261;p9"/>
          <p:cNvGraphicFramePr/>
          <p:nvPr/>
        </p:nvGraphicFramePr>
        <p:xfrm>
          <a:off x="745435" y="209552"/>
          <a:ext cx="3000000" cy="3000000"/>
        </p:xfrm>
        <a:graphic>
          <a:graphicData uri="http://schemas.openxmlformats.org/drawingml/2006/table">
            <a:tbl>
              <a:tblPr bandRow="1" firstRow="1">
                <a:noFill/>
                <a:tableStyleId>{11A58ED3-45C0-46EF-B1F5-395FD813F58F}</a:tableStyleId>
              </a:tblPr>
              <a:tblGrid>
                <a:gridCol w="2117375"/>
                <a:gridCol w="2236225"/>
                <a:gridCol w="2236225"/>
                <a:gridCol w="2236225"/>
                <a:gridCol w="2236225"/>
              </a:tblGrid>
              <a:tr h="582550">
                <a:tc>
                  <a:txBody>
                    <a:bodyPr/>
                    <a:lstStyle/>
                    <a:p>
                      <a:pPr indent="0" lvl="0" marL="0" marR="0" rtl="0" algn="l">
                        <a:lnSpc>
                          <a:spcPct val="100000"/>
                        </a:lnSpc>
                        <a:spcBef>
                          <a:spcPts val="0"/>
                        </a:spcBef>
                        <a:spcAft>
                          <a:spcPts val="0"/>
                        </a:spcAft>
                        <a:buClr>
                          <a:srgbClr val="000000"/>
                        </a:buClr>
                        <a:buSzPts val="1600"/>
                        <a:buFont typeface="Arial"/>
                        <a:buNone/>
                      </a:pPr>
                      <a:r>
                        <a:rPr lang="en-GB" sz="1600" u="none" cap="none" strike="noStrike"/>
                        <a:t>Professional Development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GB" sz="1600" u="none" cap="none" strike="noStrike"/>
                        <a:t>Organisational Management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GB" sz="1600" u="none" cap="none" strike="noStrike"/>
                        <a:t>Implementation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GB" sz="1600" u="none" cap="none" strike="noStrike"/>
                        <a:t>Working in Partnership</a:t>
                      </a:r>
                      <a:endParaRPr sz="1400" u="none" cap="none" strike="noStrike"/>
                    </a:p>
                  </a:txBody>
                  <a:tcPr marT="45725" marB="45725" marR="91450" marL="91450"/>
                </a:tc>
                <a:tc>
                  <a:txBody>
                    <a:bodyPr/>
                    <a:lstStyle/>
                    <a:p>
                      <a:pPr indent="0" lvl="0" marL="0" marR="0" rtl="0" algn="l">
                        <a:lnSpc>
                          <a:spcPct val="107000"/>
                        </a:lnSpc>
                        <a:spcBef>
                          <a:spcPts val="0"/>
                        </a:spcBef>
                        <a:spcAft>
                          <a:spcPts val="0"/>
                        </a:spcAft>
                        <a:buClr>
                          <a:srgbClr val="000000"/>
                        </a:buClr>
                        <a:buSzPts val="1600"/>
                        <a:buFont typeface="Arial"/>
                        <a:buNone/>
                      </a:pPr>
                      <a:r>
                        <a:rPr b="1" lang="en-GB" sz="1600" u="none" cap="none" strike="noStrike">
                          <a:solidFill>
                            <a:srgbClr val="FFFFFF"/>
                          </a:solidFill>
                          <a:latin typeface="Calibri"/>
                          <a:ea typeface="Calibri"/>
                          <a:cs typeface="Calibri"/>
                          <a:sym typeface="Calibri"/>
                        </a:rPr>
                        <a:t>Governance and Accountability</a:t>
                      </a:r>
                      <a:endParaRPr sz="1600" u="none" cap="none" strike="noStrike">
                        <a:latin typeface="Calibri"/>
                        <a:ea typeface="Calibri"/>
                        <a:cs typeface="Calibri"/>
                        <a:sym typeface="Calibri"/>
                      </a:endParaRPr>
                    </a:p>
                  </a:txBody>
                  <a:tcPr marT="45725" marB="45725" marR="91450" marL="91450"/>
                </a:tc>
              </a:tr>
              <a:tr h="900100">
                <a:tc>
                  <a:txBody>
                    <a:bodyPr/>
                    <a:lstStyle/>
                    <a:p>
                      <a:pPr indent="0" lvl="0" marL="0" marR="0" rtl="0" algn="l">
                        <a:lnSpc>
                          <a:spcPct val="100000"/>
                        </a:lnSpc>
                        <a:spcBef>
                          <a:spcPts val="0"/>
                        </a:spcBef>
                        <a:spcAft>
                          <a:spcPts val="0"/>
                        </a:spcAft>
                        <a:buClr>
                          <a:schemeClr val="dk1"/>
                        </a:buClr>
                        <a:buSzPts val="1100"/>
                        <a:buFont typeface="Calibri"/>
                        <a:buNone/>
                      </a:pPr>
                      <a:r>
                        <a:rPr lang="en-GB" sz="1100" u="none" cap="none" strike="noStrike"/>
                        <a:t>Align professional development priorities to school improvement focus on a shared responsibility for improving outcomes for all pupils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chemeClr val="dk1"/>
                          </a:solidFill>
                        </a:rPr>
                        <a:t>Financial management</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solidFill>
                          <a:schemeClr val="dk1"/>
                        </a:solidFill>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Strategic planning, preparing, delivering and embedding change suitable to the school context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Establishing good relationships and partnerships</a:t>
                      </a:r>
                      <a:endParaRPr sz="1400" u="none" cap="none" strike="noStrike"/>
                    </a:p>
                  </a:txBody>
                  <a:tcPr marT="45725" marB="45725" marR="91450" marL="91450"/>
                </a:tc>
                <a:tc>
                  <a:txBody>
                    <a:bodyPr/>
                    <a:lstStyle/>
                    <a:p>
                      <a:pPr indent="0" lvl="0" marL="0" marR="0" rtl="0" algn="l">
                        <a:lnSpc>
                          <a:spcPct val="107000"/>
                        </a:lnSpc>
                        <a:spcBef>
                          <a:spcPts val="0"/>
                        </a:spcBef>
                        <a:spcAft>
                          <a:spcPts val="0"/>
                        </a:spcAft>
                        <a:buClr>
                          <a:srgbClr val="000000"/>
                        </a:buClr>
                        <a:buSzPts val="1100"/>
                        <a:buFont typeface="Arial"/>
                        <a:buNone/>
                      </a:pPr>
                      <a:r>
                        <a:rPr lang="en-GB" sz="1100" u="none" cap="none" strike="noStrike">
                          <a:solidFill>
                            <a:srgbClr val="000000"/>
                          </a:solidFill>
                          <a:latin typeface="Calibri"/>
                          <a:ea typeface="Calibri"/>
                          <a:cs typeface="Calibri"/>
                          <a:sym typeface="Calibri"/>
                        </a:rPr>
                        <a:t>Ethical governance</a:t>
                      </a:r>
                      <a:endParaRPr sz="1400" u="none" cap="none" strike="noStrike"/>
                    </a:p>
                  </a:txBody>
                  <a:tcPr marT="45725" marB="45725" marR="91450" marL="91450"/>
                </a:tc>
              </a:tr>
              <a:tr h="575475">
                <a:tc>
                  <a:txBody>
                    <a:bodyPr/>
                    <a:lstStyle/>
                    <a:p>
                      <a:pPr indent="0" lvl="0" marL="0" marR="0" rtl="0" algn="l">
                        <a:lnSpc>
                          <a:spcPct val="100000"/>
                        </a:lnSpc>
                        <a:spcBef>
                          <a:spcPts val="0"/>
                        </a:spcBef>
                        <a:spcAft>
                          <a:spcPts val="0"/>
                        </a:spcAft>
                        <a:buClr>
                          <a:schemeClr val="dk1"/>
                        </a:buClr>
                        <a:buSzPts val="1100"/>
                        <a:buFont typeface="Calibri"/>
                        <a:buNone/>
                      </a:pPr>
                      <a:r>
                        <a:rPr lang="en-GB" sz="1100" u="none" cap="none" strike="noStrike"/>
                        <a:t>Ensure colleagues engage in effective professional development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1100"/>
                        <a:buFont typeface="Calibri"/>
                        <a:buNone/>
                      </a:pPr>
                      <a:r>
                        <a:rPr lang="en-GB" sz="1100" u="none" cap="none" strike="noStrike">
                          <a:solidFill>
                            <a:schemeClr val="dk1"/>
                          </a:solidFill>
                        </a:rPr>
                        <a:t>Human and educational resource management</a:t>
                      </a:r>
                      <a:endParaRPr sz="1400" u="none" cap="none" strike="noStrike"/>
                    </a:p>
                    <a:p>
                      <a:pPr indent="0" lvl="0" marL="0" marR="0" rtl="0" algn="l">
                        <a:lnSpc>
                          <a:spcPct val="100000"/>
                        </a:lnSpc>
                        <a:spcBef>
                          <a:spcPts val="0"/>
                        </a:spcBef>
                        <a:spcAft>
                          <a:spcPts val="0"/>
                        </a:spcAft>
                        <a:buClr>
                          <a:schemeClr val="dk1"/>
                        </a:buClr>
                        <a:buSzPts val="1100"/>
                        <a:buFont typeface="Calibri"/>
                        <a:buNone/>
                      </a:pPr>
                      <a:r>
                        <a:t/>
                      </a:r>
                      <a:endParaRPr sz="11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Implementation as an ongoing process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Parental engagement and home learning strategies</a:t>
                      </a:r>
                      <a:endParaRPr sz="1400" u="none" cap="none" strike="noStrike"/>
                    </a:p>
                  </a:txBody>
                  <a:tcPr marT="45725" marB="45725" marR="91450" marL="91450"/>
                </a:tc>
                <a:tc>
                  <a:txBody>
                    <a:bodyPr/>
                    <a:lstStyle/>
                    <a:p>
                      <a:pPr indent="0" lvl="0" marL="0" marR="0" rtl="0" algn="l">
                        <a:lnSpc>
                          <a:spcPct val="107000"/>
                        </a:lnSpc>
                        <a:spcBef>
                          <a:spcPts val="0"/>
                        </a:spcBef>
                        <a:spcAft>
                          <a:spcPts val="0"/>
                        </a:spcAft>
                        <a:buClr>
                          <a:srgbClr val="000000"/>
                        </a:buClr>
                        <a:buSzPts val="1100"/>
                        <a:buFont typeface="Arial"/>
                        <a:buNone/>
                      </a:pPr>
                      <a:r>
                        <a:rPr lang="en-GB" sz="1100" u="none" cap="none" strike="noStrike">
                          <a:solidFill>
                            <a:srgbClr val="000000"/>
                          </a:solidFill>
                          <a:latin typeface="Calibri"/>
                          <a:ea typeface="Calibri"/>
                          <a:cs typeface="Calibri"/>
                          <a:sym typeface="Calibri"/>
                        </a:rPr>
                        <a:t>School structures and accountability arrangements</a:t>
                      </a:r>
                      <a:endParaRPr sz="1400" u="none" cap="none" strike="noStrike"/>
                    </a:p>
                  </a:txBody>
                  <a:tcPr marT="45725" marB="45725" marR="91450" marL="91450"/>
                </a:tc>
              </a:tr>
              <a:tr h="57547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Ensure teachers are able to continually develop specialist subject and domain expertise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1100"/>
                        <a:buFont typeface="Calibri"/>
                        <a:buNone/>
                      </a:pPr>
                      <a:r>
                        <a:rPr lang="en-GB" sz="1100" u="none" cap="none" strike="noStrike">
                          <a:solidFill>
                            <a:schemeClr val="dk1"/>
                          </a:solidFill>
                        </a:rPr>
                        <a:t>Strategic planning</a:t>
                      </a:r>
                      <a:endParaRPr sz="1400" u="none" cap="none" strike="noStrike"/>
                    </a:p>
                    <a:p>
                      <a:pPr indent="0" lvl="0" marL="0" marR="0" rtl="0" algn="l">
                        <a:lnSpc>
                          <a:spcPct val="100000"/>
                        </a:lnSpc>
                        <a:spcBef>
                          <a:spcPts val="0"/>
                        </a:spcBef>
                        <a:spcAft>
                          <a:spcPts val="0"/>
                        </a:spcAft>
                        <a:buClr>
                          <a:schemeClr val="dk1"/>
                        </a:buClr>
                        <a:buSzPts val="1100"/>
                        <a:buFont typeface="Calibri"/>
                        <a:buNone/>
                      </a:pPr>
                      <a:r>
                        <a:t/>
                      </a:r>
                      <a:endParaRPr sz="11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Calibri"/>
                        <a:buNone/>
                      </a:pPr>
                      <a:r>
                        <a:t/>
                      </a:r>
                      <a:endParaRPr sz="11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Communicating and resourcing change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Sharing effective practice</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45725" marB="45725" marR="91450" marL="91450"/>
                </a:tc>
                <a:tc>
                  <a:txBody>
                    <a:bodyPr/>
                    <a:lstStyle/>
                    <a:p>
                      <a:pPr indent="0" lvl="0" marL="0" marR="0" rtl="0" algn="l">
                        <a:lnSpc>
                          <a:spcPct val="107000"/>
                        </a:lnSpc>
                        <a:spcBef>
                          <a:spcPts val="0"/>
                        </a:spcBef>
                        <a:spcAft>
                          <a:spcPts val="0"/>
                        </a:spcAft>
                        <a:buClr>
                          <a:srgbClr val="000000"/>
                        </a:buClr>
                        <a:buSzPts val="1100"/>
                        <a:buFont typeface="Arial"/>
                        <a:buNone/>
                      </a:pPr>
                      <a:r>
                        <a:rPr lang="en-GB" sz="1100" u="none" cap="none" strike="noStrike">
                          <a:solidFill>
                            <a:srgbClr val="000000"/>
                          </a:solidFill>
                          <a:latin typeface="Calibri"/>
                          <a:ea typeface="Calibri"/>
                          <a:cs typeface="Calibri"/>
                          <a:sym typeface="Calibri"/>
                        </a:rPr>
                        <a:t>School leader accountability and scrutiny measures</a:t>
                      </a:r>
                      <a:endParaRPr sz="1400" u="none" cap="none" strike="noStrike"/>
                    </a:p>
                  </a:txBody>
                  <a:tcPr marT="45725" marB="45725" marR="91450" marL="91450"/>
                </a:tc>
              </a:tr>
              <a:tr h="575475">
                <a:tc>
                  <a:txBody>
                    <a:bodyPr/>
                    <a:lstStyle/>
                    <a:p>
                      <a:pPr indent="0" lvl="0" marL="0" marR="0" rtl="0" algn="l">
                        <a:lnSpc>
                          <a:spcPct val="100000"/>
                        </a:lnSpc>
                        <a:spcBef>
                          <a:spcPts val="0"/>
                        </a:spcBef>
                        <a:spcAft>
                          <a:spcPts val="0"/>
                        </a:spcAft>
                        <a:buClr>
                          <a:schemeClr val="dk1"/>
                        </a:buClr>
                        <a:buSzPts val="1100"/>
                        <a:buFont typeface="Calibri"/>
                        <a:buNone/>
                      </a:pPr>
                      <a:r>
                        <a:rPr lang="en-GB" sz="1100" u="none" cap="none" strike="noStrike"/>
                        <a:t>Professional environment is supportive with high quality dialogue and collaboration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1100"/>
                        <a:buFont typeface="Calibri"/>
                        <a:buNone/>
                      </a:pPr>
                      <a:r>
                        <a:rPr lang="en-GB" sz="1100" u="none" cap="none" strike="noStrike">
                          <a:solidFill>
                            <a:schemeClr val="dk1"/>
                          </a:solidFill>
                        </a:rPr>
                        <a:t>Risk management</a:t>
                      </a:r>
                      <a:endParaRPr sz="1400" u="none" cap="none" strike="noStrike"/>
                    </a:p>
                    <a:p>
                      <a:pPr indent="0" lvl="0" marL="0" marR="0" rtl="0" algn="l">
                        <a:lnSpc>
                          <a:spcPct val="100000"/>
                        </a:lnSpc>
                        <a:spcBef>
                          <a:spcPts val="0"/>
                        </a:spcBef>
                        <a:spcAft>
                          <a:spcPts val="0"/>
                        </a:spcAft>
                        <a:buClr>
                          <a:schemeClr val="dk1"/>
                        </a:buClr>
                        <a:buSzPts val="1100"/>
                        <a:buFont typeface="Calibri"/>
                        <a:buNone/>
                      </a:pPr>
                      <a:r>
                        <a:t/>
                      </a:r>
                      <a:endParaRPr sz="11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Calibri"/>
                        <a:buNone/>
                      </a:pPr>
                      <a:r>
                        <a:t/>
                      </a:r>
                      <a:endParaRPr sz="11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Distributed school leadership</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Inter school collaboration and capacity building</a:t>
                      </a:r>
                      <a:endParaRPr sz="1400" u="none" cap="none" strike="noStrike"/>
                    </a:p>
                  </a:txBody>
                  <a:tcPr marT="45725" marB="45725" marR="91450" marL="91450"/>
                </a:tc>
                <a:tc>
                  <a:txBody>
                    <a:bodyPr/>
                    <a:lstStyle/>
                    <a:p>
                      <a:pPr indent="0" lvl="0" marL="0" marR="0" rtl="0" algn="l">
                        <a:lnSpc>
                          <a:spcPct val="107000"/>
                        </a:lnSpc>
                        <a:spcBef>
                          <a:spcPts val="0"/>
                        </a:spcBef>
                        <a:spcAft>
                          <a:spcPts val="0"/>
                        </a:spcAft>
                        <a:buClr>
                          <a:srgbClr val="000000"/>
                        </a:buClr>
                        <a:buSzPts val="1100"/>
                        <a:buFont typeface="Arial"/>
                        <a:buNone/>
                      </a:pPr>
                      <a:r>
                        <a:rPr lang="en-GB" sz="1100" u="none" cap="none" strike="noStrike">
                          <a:solidFill>
                            <a:srgbClr val="000000"/>
                          </a:solidFill>
                          <a:latin typeface="Calibri"/>
                          <a:ea typeface="Calibri"/>
                          <a:cs typeface="Calibri"/>
                          <a:sym typeface="Calibri"/>
                        </a:rPr>
                        <a:t>Staff professional responsibilities and accountability </a:t>
                      </a:r>
                      <a:endParaRPr sz="1400" u="none" cap="none" strike="noStrike"/>
                    </a:p>
                  </a:txBody>
                  <a:tcPr marT="45725" marB="45725" marR="91450" marL="91450"/>
                </a:tc>
              </a:tr>
              <a:tr h="601125">
                <a:tc>
                  <a:txBody>
                    <a:bodyPr/>
                    <a:lstStyle/>
                    <a:p>
                      <a:pPr indent="0" lvl="0" marL="0" marR="0" rtl="0" algn="l">
                        <a:lnSpc>
                          <a:spcPct val="100000"/>
                        </a:lnSpc>
                        <a:spcBef>
                          <a:spcPts val="0"/>
                        </a:spcBef>
                        <a:spcAft>
                          <a:spcPts val="0"/>
                        </a:spcAft>
                        <a:buClr>
                          <a:schemeClr val="dk1"/>
                        </a:buClr>
                        <a:buSzPts val="1100"/>
                        <a:buFont typeface="Calibri"/>
                        <a:buNone/>
                      </a:pPr>
                      <a:r>
                        <a:rPr lang="en-GB" sz="1100" u="none" cap="none" strike="noStrike"/>
                        <a:t>Understand and apply ECF, ITT core framework, Teachers Standards and CPD standards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1100"/>
                        <a:buFont typeface="Calibri"/>
                        <a:buNone/>
                      </a:pPr>
                      <a:r>
                        <a:rPr lang="en-GB" sz="1100" u="none" cap="none" strike="noStrike">
                          <a:solidFill>
                            <a:schemeClr val="dk1"/>
                          </a:solidFill>
                        </a:rPr>
                        <a:t>Safeguarding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Diagnostic process and interpreting data</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Understanding roles and responsibilities of complex partnerships</a:t>
                      </a:r>
                      <a:endParaRPr sz="1400" u="none" cap="none" strike="noStrike"/>
                    </a:p>
                  </a:txBody>
                  <a:tcPr marT="45725" marB="45725" marR="91450" marL="91450"/>
                </a:tc>
                <a:tc>
                  <a:txBody>
                    <a:bodyPr/>
                    <a:lstStyle/>
                    <a:p>
                      <a:pPr indent="0" lvl="0" marL="0" marR="0" rtl="0" algn="l">
                        <a:lnSpc>
                          <a:spcPct val="107000"/>
                        </a:lnSpc>
                        <a:spcBef>
                          <a:spcPts val="0"/>
                        </a:spcBef>
                        <a:spcAft>
                          <a:spcPts val="0"/>
                        </a:spcAft>
                        <a:buClr>
                          <a:srgbClr val="000000"/>
                        </a:buClr>
                        <a:buSzPts val="1100"/>
                        <a:buFont typeface="Arial"/>
                        <a:buNone/>
                      </a:pPr>
                      <a:r>
                        <a:rPr lang="en-GB" sz="1100" u="none" cap="none" strike="noStrike">
                          <a:solidFill>
                            <a:srgbClr val="000000"/>
                          </a:solidFill>
                          <a:latin typeface="Calibri"/>
                          <a:ea typeface="Calibri"/>
                          <a:cs typeface="Calibri"/>
                          <a:sym typeface="Calibri"/>
                        </a:rPr>
                        <a:t>Participation in an accountability to effective governance</a:t>
                      </a:r>
                      <a:endParaRPr sz="1100" u="none" cap="none" strike="noStrike">
                        <a:latin typeface="Calibri"/>
                        <a:ea typeface="Calibri"/>
                        <a:cs typeface="Calibri"/>
                        <a:sym typeface="Calibri"/>
                      </a:endParaRPr>
                    </a:p>
                  </a:txBody>
                  <a:tcPr marT="45725" marB="45725" marR="91450" marL="91450"/>
                </a:tc>
              </a:tr>
              <a:tr h="948525">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1100"/>
                        <a:buFont typeface="Calibri"/>
                        <a:buNone/>
                      </a:pPr>
                      <a:r>
                        <a:rPr lang="en-GB" sz="1100" u="none" cap="none" strike="noStrike">
                          <a:solidFill>
                            <a:schemeClr val="dk1"/>
                          </a:solidFill>
                        </a:rPr>
                        <a:t>Appraising and managing staff performance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Developing a clear implementation plan, </a:t>
                      </a:r>
                      <a:r>
                        <a:rPr b="0" lang="en-GB" sz="1100" u="none" cap="none" strike="noStrike">
                          <a:latin typeface="Calibri"/>
                          <a:ea typeface="Calibri"/>
                          <a:cs typeface="Calibri"/>
                          <a:sym typeface="Calibri"/>
                        </a:rPr>
                        <a:t>identifying problems and identifying priority areas for improvement</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1100"/>
                        <a:buFont typeface="Calibri"/>
                        <a:buNone/>
                      </a:pPr>
                      <a:r>
                        <a:rPr b="0" lang="en-GB" sz="1100" u="none" cap="none" strike="noStrike">
                          <a:latin typeface="Calibri"/>
                          <a:ea typeface="Calibri"/>
                          <a:cs typeface="Calibri"/>
                          <a:sym typeface="Calibri"/>
                        </a:rPr>
                        <a:t>Develop appropriate evidence-informed strategies for improvement which are realistic, timely, and suited to the school’s context</a:t>
                      </a:r>
                      <a:endParaRPr b="0" sz="1100" u="none" cap="none" strike="noStrike"/>
                    </a:p>
                  </a:txBody>
                  <a:tcPr marT="45725" marB="45725" marR="91450" marL="91450"/>
                </a:tc>
              </a:tr>
              <a:tr h="900100">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1100"/>
                        <a:buFont typeface="Calibri"/>
                        <a:buNone/>
                      </a:pPr>
                      <a:r>
                        <a:rPr b="0" lang="en-GB" sz="1100" u="none" cap="none" strike="noStrike"/>
                        <a:t>Ensure careful and effective implementation of improvement strategies, which lead to sustained school improvement over time</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Monitoring, evaluating and sustaining school improvement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45725" marB="45725" marR="91450" marL="91450"/>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LP PP Template">
  <a:themeElements>
    <a:clrScheme name="OLP">
      <a:dk1>
        <a:srgbClr val="0085CA"/>
      </a:dk1>
      <a:lt1>
        <a:srgbClr val="FFFFFF"/>
      </a:lt1>
      <a:dk2>
        <a:srgbClr val="002855"/>
      </a:dk2>
      <a:lt2>
        <a:srgbClr val="D9D9D6"/>
      </a:lt2>
      <a:accent1>
        <a:srgbClr val="0085CA"/>
      </a:accent1>
      <a:accent2>
        <a:srgbClr val="872651"/>
      </a:accent2>
      <a:accent3>
        <a:srgbClr val="0085CA"/>
      </a:accent3>
      <a:accent4>
        <a:srgbClr val="862550"/>
      </a:accent4>
      <a:accent5>
        <a:srgbClr val="97999B"/>
      </a:accent5>
      <a:accent6>
        <a:srgbClr val="3EB1C8"/>
      </a:accent6>
      <a:hlink>
        <a:srgbClr val="0085CA"/>
      </a:hlink>
      <a:folHlink>
        <a:srgbClr val="AE247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BPN-OLP">
      <a:dk1>
        <a:srgbClr val="000000"/>
      </a:dk1>
      <a:lt1>
        <a:srgbClr val="FFFFFF"/>
      </a:lt1>
      <a:dk2>
        <a:srgbClr val="002855"/>
      </a:dk2>
      <a:lt2>
        <a:srgbClr val="D9D9D6"/>
      </a:lt2>
      <a:accent1>
        <a:srgbClr val="CE0F69"/>
      </a:accent1>
      <a:accent2>
        <a:srgbClr val="002855"/>
      </a:accent2>
      <a:accent3>
        <a:srgbClr val="0085CA"/>
      </a:accent3>
      <a:accent4>
        <a:srgbClr val="862550"/>
      </a:accent4>
      <a:accent5>
        <a:srgbClr val="97999B"/>
      </a:accent5>
      <a:accent6>
        <a:srgbClr val="3EB1C8"/>
      </a:accent6>
      <a:hlink>
        <a:srgbClr val="CE0F69"/>
      </a:hlink>
      <a:folHlink>
        <a:srgbClr val="AE247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2022-02-24T17:29:13Z</dcterms:created>
  <dc:creator>sally Bishop</dc:creator>
</cp:coreProperties>
</file>